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1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4.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5.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5.xml" ContentType="application/inkml+xml"/>
  <Override PartName="/ppt/notesSlides/notesSlide18.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9.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20.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21.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2.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3.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24.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27.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32.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36.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65" r:id="rId5"/>
    <p:sldMasterId id="2147483648" r:id="rId6"/>
  </p:sldMasterIdLst>
  <p:notesMasterIdLst>
    <p:notesMasterId r:id="rId45"/>
  </p:notesMasterIdLst>
  <p:sldIdLst>
    <p:sldId id="278" r:id="rId7"/>
    <p:sldId id="926" r:id="rId8"/>
    <p:sldId id="927" r:id="rId9"/>
    <p:sldId id="954" r:id="rId10"/>
    <p:sldId id="965" r:id="rId11"/>
    <p:sldId id="943" r:id="rId12"/>
    <p:sldId id="940" r:id="rId13"/>
    <p:sldId id="941" r:id="rId14"/>
    <p:sldId id="958" r:id="rId15"/>
    <p:sldId id="939" r:id="rId16"/>
    <p:sldId id="928" r:id="rId17"/>
    <p:sldId id="976" r:id="rId18"/>
    <p:sldId id="944" r:id="rId19"/>
    <p:sldId id="931" r:id="rId20"/>
    <p:sldId id="932" r:id="rId21"/>
    <p:sldId id="322" r:id="rId22"/>
    <p:sldId id="946" r:id="rId23"/>
    <p:sldId id="977" r:id="rId24"/>
    <p:sldId id="978" r:id="rId25"/>
    <p:sldId id="929" r:id="rId26"/>
    <p:sldId id="947" r:id="rId27"/>
    <p:sldId id="971" r:id="rId28"/>
    <p:sldId id="964" r:id="rId29"/>
    <p:sldId id="980" r:id="rId30"/>
    <p:sldId id="973" r:id="rId31"/>
    <p:sldId id="969" r:id="rId32"/>
    <p:sldId id="982" r:id="rId33"/>
    <p:sldId id="979" r:id="rId34"/>
    <p:sldId id="953" r:id="rId35"/>
    <p:sldId id="935" r:id="rId36"/>
    <p:sldId id="923" r:id="rId37"/>
    <p:sldId id="974" r:id="rId38"/>
    <p:sldId id="959" r:id="rId39"/>
    <p:sldId id="955" r:id="rId40"/>
    <p:sldId id="961" r:id="rId41"/>
    <p:sldId id="962" r:id="rId42"/>
    <p:sldId id="967" r:id="rId43"/>
    <p:sldId id="957" r:id="rId4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1DC7F8D-09EF-4513-9C37-F0028665FA25}">
          <p14:sldIdLst>
            <p14:sldId id="278"/>
            <p14:sldId id="926"/>
            <p14:sldId id="927"/>
            <p14:sldId id="954"/>
            <p14:sldId id="965"/>
            <p14:sldId id="943"/>
            <p14:sldId id="940"/>
            <p14:sldId id="941"/>
            <p14:sldId id="958"/>
            <p14:sldId id="939"/>
            <p14:sldId id="928"/>
            <p14:sldId id="976"/>
            <p14:sldId id="944"/>
            <p14:sldId id="931"/>
            <p14:sldId id="932"/>
            <p14:sldId id="322"/>
            <p14:sldId id="946"/>
            <p14:sldId id="977"/>
            <p14:sldId id="978"/>
            <p14:sldId id="929"/>
            <p14:sldId id="947"/>
            <p14:sldId id="971"/>
            <p14:sldId id="964"/>
            <p14:sldId id="980"/>
            <p14:sldId id="973"/>
            <p14:sldId id="969"/>
            <p14:sldId id="982"/>
            <p14:sldId id="979"/>
            <p14:sldId id="953"/>
            <p14:sldId id="935"/>
            <p14:sldId id="923"/>
            <p14:sldId id="974"/>
            <p14:sldId id="959"/>
            <p14:sldId id="955"/>
            <p14:sldId id="961"/>
            <p14:sldId id="962"/>
            <p14:sldId id="967"/>
            <p14:sldId id="9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232F"/>
    <a:srgbClr val="3CFF3C"/>
    <a:srgbClr val="F4BEC2"/>
    <a:srgbClr val="00FFFF"/>
    <a:srgbClr val="AFE4E7"/>
    <a:srgbClr val="E8FCB6"/>
    <a:srgbClr val="3FBFC5"/>
    <a:srgbClr val="CD37C2"/>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B53D3-6A86-492F-BA21-AC9132888F94}" v="214" dt="2022-09-19T13:01:45.262"/>
    <p1510:client id="{26D46C84-1ED1-BB97-CFB0-6C3397D4702F}" v="8" dt="2022-09-19T09:14:50.131"/>
    <p1510:client id="{62509879-14F3-4BD6-B70A-C2C2AEEF1C2A}" v="3" dt="2022-09-19T11:55:33.585"/>
    <p1510:client id="{C29A06BE-B296-4040-B05C-6738C9DB9FDF}" v="791" vWet="793" dt="2022-09-19T09:14:13.225"/>
    <p1510:client id="{C804F6BA-2FBD-4586-BB7D-988D4F42CBF6}" v="357" dt="2022-09-20T09:07:46.56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F73C9-0207-DA44-8F77-30200540645E}"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sv-SE"/>
        </a:p>
      </dgm:t>
    </dgm:pt>
    <dgm:pt modelId="{65D3BEA6-3669-F043-A6DD-254193A12D34}">
      <dgm:prSet phldrT="[Text]" custT="1"/>
      <dgm:spPr>
        <a:xfrm>
          <a:off x="182357" y="2401670"/>
          <a:ext cx="2301211" cy="1235627"/>
        </a:xfrm>
        <a:prstGeom prst="rect">
          <a:avLst/>
        </a:prstGeom>
        <a:noFill/>
        <a:ln>
          <a:noFill/>
        </a:ln>
        <a:effectLst/>
      </dgm:spPr>
      <dgm:t>
        <a:bodyPr/>
        <a:lstStyle/>
        <a:p>
          <a:pPr>
            <a:lnSpc>
              <a:spcPct val="100000"/>
            </a:lnSpc>
            <a:spcAft>
              <a:spcPts val="1200"/>
            </a:spcAft>
            <a:buNone/>
          </a:pPr>
          <a:br>
            <a:rPr lang="sv-SE" sz="18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1: </a:t>
          </a:r>
          <a:r>
            <a:rPr lang="sv-SE" sz="1800">
              <a:solidFill>
                <a:srgbClr val="C6232F"/>
              </a:solidFill>
              <a:latin typeface="Trebuchet MS" panose="020B0603020202020204" pitchFamily="34" charset="0"/>
              <a:ea typeface="+mn-ea"/>
              <a:cs typeface="+mn-cs"/>
            </a:rPr>
            <a:t>Reaction</a:t>
          </a:r>
          <a:endParaRPr lang="sv-SE" sz="1800">
            <a:solidFill>
              <a:sysClr val="windowText" lastClr="000000">
                <a:hueOff val="0"/>
                <a:satOff val="0"/>
                <a:lumOff val="0"/>
                <a:alphaOff val="0"/>
              </a:sysClr>
            </a:solidFill>
            <a:latin typeface="Trebuchet MS" panose="020B0603020202020204" pitchFamily="34" charset="0"/>
            <a:ea typeface="+mn-ea"/>
            <a:cs typeface="+mn-cs"/>
          </a:endParaRPr>
        </a:p>
        <a:p>
          <a:pPr>
            <a:lnSpc>
              <a:spcPct val="100000"/>
            </a:lnSpc>
            <a:spcAft>
              <a:spcPct val="350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enjoy</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experience</a:t>
          </a:r>
          <a:r>
            <a:rPr lang="sv-SE" sz="1800">
              <a:solidFill>
                <a:sysClr val="windowText" lastClr="000000">
                  <a:hueOff val="0"/>
                  <a:satOff val="0"/>
                  <a:lumOff val="0"/>
                  <a:alphaOff val="0"/>
                </a:sysClr>
              </a:solidFill>
              <a:latin typeface="Trebuchet MS" panose="020B0603020202020204" pitchFamily="34" charset="0"/>
              <a:ea typeface="+mn-ea"/>
              <a:cs typeface="+mn-cs"/>
            </a:rPr>
            <a:t>?”</a:t>
          </a:r>
        </a:p>
        <a:p>
          <a:pPr>
            <a:lnSpc>
              <a:spcPct val="100000"/>
            </a:lnSpc>
            <a:spcAft>
              <a:spcPct val="35000"/>
            </a:spcAft>
            <a:buNone/>
          </a:pPr>
          <a:endParaRPr lang="sv-SE" sz="1400">
            <a:solidFill>
              <a:sysClr val="windowText" lastClr="000000">
                <a:hueOff val="0"/>
                <a:satOff val="0"/>
                <a:lumOff val="0"/>
                <a:alphaOff val="0"/>
              </a:sysClr>
            </a:solidFill>
            <a:latin typeface="Trebuchet MS" panose="020B0603020202020204" pitchFamily="34" charset="0"/>
            <a:ea typeface="+mn-ea"/>
            <a:cs typeface="+mn-cs"/>
          </a:endParaRPr>
        </a:p>
      </dgm:t>
    </dgm:pt>
    <dgm:pt modelId="{20AAB537-A4BB-F144-8CC2-4A1A518F56C7}" type="parTrans" cxnId="{2BF7164B-DB6A-8F4F-A5B7-A3040921A429}">
      <dgm:prSet/>
      <dgm:spPr/>
      <dgm:t>
        <a:bodyPr/>
        <a:lstStyle/>
        <a:p>
          <a:endParaRPr lang="sv-SE"/>
        </a:p>
      </dgm:t>
    </dgm:pt>
    <dgm:pt modelId="{600A98AA-91C5-C84C-8BA2-521DC40CDD27}" type="sibTrans" cxnId="{2BF7164B-DB6A-8F4F-A5B7-A3040921A429}">
      <dgm:prSet/>
      <dgm:spPr/>
      <dgm:t>
        <a:bodyPr/>
        <a:lstStyle/>
        <a:p>
          <a:endParaRPr lang="sv-SE"/>
        </a:p>
      </dgm:t>
    </dgm:pt>
    <dgm:pt modelId="{35E2A58F-E997-DC41-AEB3-3E27A64FD40B}">
      <dgm:prSet phldrT="[Text]" custT="1"/>
      <dgm:spPr>
        <a:xfrm>
          <a:off x="2831741" y="1852658"/>
          <a:ext cx="2301211" cy="1235627"/>
        </a:xfrm>
        <a:prstGeom prst="rect">
          <a:avLst/>
        </a:prstGeom>
        <a:noFill/>
        <a:ln>
          <a:noFill/>
        </a:ln>
        <a:effectLst/>
      </dgm:spPr>
      <dgm:t>
        <a:bodyPr/>
        <a:lstStyle/>
        <a:p>
          <a:pPr>
            <a:lnSpc>
              <a:spcPct val="100000"/>
            </a:lnSpc>
            <a:spcAft>
              <a:spcPts val="1200"/>
            </a:spcAft>
            <a:buNone/>
          </a:pPr>
          <a:br>
            <a:rPr lang="sv-SE" sz="18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2: </a:t>
          </a:r>
          <a:r>
            <a:rPr lang="sv-SE" sz="1800">
              <a:solidFill>
                <a:srgbClr val="C6232F"/>
              </a:solidFill>
              <a:latin typeface="Trebuchet MS" panose="020B0603020202020204" pitchFamily="34" charset="0"/>
              <a:ea typeface="+mn-ea"/>
              <a:cs typeface="+mn-cs"/>
            </a:rPr>
            <a:t>Learning</a:t>
          </a:r>
        </a:p>
        <a:p>
          <a:pPr>
            <a:lnSpc>
              <a:spcPct val="100000"/>
            </a:lnSpc>
            <a:spcAft>
              <a:spcPct val="350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learn</a:t>
          </a:r>
          <a:r>
            <a:rPr lang="sv-SE" sz="1800">
              <a:solidFill>
                <a:sysClr val="windowText" lastClr="000000">
                  <a:hueOff val="0"/>
                  <a:satOff val="0"/>
                  <a:lumOff val="0"/>
                  <a:alphaOff val="0"/>
                </a:sysClr>
              </a:solidFill>
              <a:latin typeface="Trebuchet MS" panose="020B0603020202020204" pitchFamily="34" charset="0"/>
              <a:ea typeface="+mn-ea"/>
              <a:cs typeface="+mn-cs"/>
            </a:rPr>
            <a:t>?”</a:t>
          </a:r>
        </a:p>
      </dgm:t>
    </dgm:pt>
    <dgm:pt modelId="{CC2D02B4-752C-8B49-8030-32530D7ACEDF}" type="parTrans" cxnId="{8645597E-342B-0A4B-A3CC-2D442101CB76}">
      <dgm:prSet/>
      <dgm:spPr/>
      <dgm:t>
        <a:bodyPr/>
        <a:lstStyle/>
        <a:p>
          <a:endParaRPr lang="sv-SE"/>
        </a:p>
      </dgm:t>
    </dgm:pt>
    <dgm:pt modelId="{E0CAFDD4-8166-0547-9024-3D2F7C236205}" type="sibTrans" cxnId="{8645597E-342B-0A4B-A3CC-2D442101CB76}">
      <dgm:prSet/>
      <dgm:spPr/>
      <dgm:t>
        <a:bodyPr/>
        <a:lstStyle/>
        <a:p>
          <a:endParaRPr lang="sv-SE"/>
        </a:p>
      </dgm:t>
    </dgm:pt>
    <dgm:pt modelId="{71ADE2BD-8C71-6145-B6D6-EA20FE631C49}">
      <dgm:prSet phldrT="[Text]" custT="1"/>
      <dgm:spPr>
        <a:xfrm>
          <a:off x="5481126" y="1303646"/>
          <a:ext cx="2301211" cy="1235627"/>
        </a:xfrm>
        <a:prstGeom prst="rect">
          <a:avLst/>
        </a:prstGeom>
        <a:noFill/>
        <a:ln>
          <a:noFill/>
        </a:ln>
        <a:effectLst/>
      </dgm:spPr>
      <dgm:t>
        <a:bodyPr/>
        <a:lstStyle/>
        <a:p>
          <a:pPr>
            <a:buNone/>
          </a:pPr>
          <a:br>
            <a:rPr lang="sv-SE" sz="1400">
              <a:solidFill>
                <a:sysClr val="windowText" lastClr="000000">
                  <a:hueOff val="0"/>
                  <a:satOff val="0"/>
                  <a:lumOff val="0"/>
                  <a:alphaOff val="0"/>
                </a:sysClr>
              </a:solidFill>
              <a:latin typeface="PT Serif"/>
              <a:ea typeface="+mn-ea"/>
              <a:cs typeface="+mn-cs"/>
            </a:rPr>
          </a:br>
          <a:endParaRPr lang="sv-SE" sz="1800">
            <a:solidFill>
              <a:sysClr val="windowText" lastClr="000000">
                <a:hueOff val="0"/>
                <a:satOff val="0"/>
                <a:lumOff val="0"/>
                <a:alphaOff val="0"/>
              </a:sysClr>
            </a:solidFill>
            <a:latin typeface="PT Serif"/>
            <a:ea typeface="+mn-ea"/>
            <a:cs typeface="+mn-cs"/>
          </a:endParaRPr>
        </a:p>
      </dgm:t>
    </dgm:pt>
    <dgm:pt modelId="{F42A509C-1DDC-D542-B73D-025A04E8B9D3}" type="parTrans" cxnId="{AA131805-6336-134B-86B7-4D3C5963ED4C}">
      <dgm:prSet/>
      <dgm:spPr/>
      <dgm:t>
        <a:bodyPr/>
        <a:lstStyle/>
        <a:p>
          <a:endParaRPr lang="sv-SE"/>
        </a:p>
      </dgm:t>
    </dgm:pt>
    <dgm:pt modelId="{D7F7BFFC-240F-2D47-A64F-13483C6F050D}" type="sibTrans" cxnId="{AA131805-6336-134B-86B7-4D3C5963ED4C}">
      <dgm:prSet/>
      <dgm:spPr/>
      <dgm:t>
        <a:bodyPr/>
        <a:lstStyle/>
        <a:p>
          <a:endParaRPr lang="sv-SE"/>
        </a:p>
      </dgm:t>
    </dgm:pt>
    <dgm:pt modelId="{C0A52F04-75F3-CD4D-8542-8D1AD828E52B}">
      <dgm:prSet phldrT="[Text]" custT="1"/>
      <dgm:spPr>
        <a:xfrm>
          <a:off x="8130510" y="754633"/>
          <a:ext cx="2301211" cy="1235627"/>
        </a:xfrm>
        <a:prstGeom prst="rect">
          <a:avLst/>
        </a:prstGeom>
        <a:noFill/>
        <a:ln>
          <a:noFill/>
        </a:ln>
        <a:effectLst/>
      </dgm:spPr>
      <dgm:t>
        <a:bodyPr/>
        <a:lstStyle/>
        <a:p>
          <a:pPr>
            <a:buNone/>
          </a:pPr>
          <a:br>
            <a:rPr lang="sv-SE" sz="1400">
              <a:solidFill>
                <a:sysClr val="windowText" lastClr="000000">
                  <a:hueOff val="0"/>
                  <a:satOff val="0"/>
                  <a:lumOff val="0"/>
                  <a:alphaOff val="0"/>
                </a:sysClr>
              </a:solidFill>
              <a:latin typeface="PT Serif"/>
              <a:ea typeface="+mn-ea"/>
              <a:cs typeface="+mn-cs"/>
            </a:rPr>
          </a:br>
          <a:endParaRPr lang="sv-SE" sz="1400">
            <a:solidFill>
              <a:sysClr val="windowText" lastClr="000000">
                <a:hueOff val="0"/>
                <a:satOff val="0"/>
                <a:lumOff val="0"/>
                <a:alphaOff val="0"/>
              </a:sysClr>
            </a:solidFill>
            <a:latin typeface="PT Serif"/>
            <a:ea typeface="+mn-ea"/>
            <a:cs typeface="+mn-cs"/>
          </a:endParaRPr>
        </a:p>
      </dgm:t>
    </dgm:pt>
    <dgm:pt modelId="{5CC104EB-BD08-854A-9BAD-DDDF9E0FEAD3}" type="parTrans" cxnId="{EB6F132D-5DEF-584F-986D-74FCD3E5D55C}">
      <dgm:prSet/>
      <dgm:spPr/>
      <dgm:t>
        <a:bodyPr/>
        <a:lstStyle/>
        <a:p>
          <a:endParaRPr lang="sv-SE"/>
        </a:p>
      </dgm:t>
    </dgm:pt>
    <dgm:pt modelId="{F3FF8604-ED04-5F4F-863E-EC2EF72E3CE6}" type="sibTrans" cxnId="{EB6F132D-5DEF-584F-986D-74FCD3E5D55C}">
      <dgm:prSet/>
      <dgm:spPr/>
      <dgm:t>
        <a:bodyPr/>
        <a:lstStyle/>
        <a:p>
          <a:endParaRPr lang="sv-SE"/>
        </a:p>
      </dgm:t>
    </dgm:pt>
    <dgm:pt modelId="{EFD9FBCE-FB15-8A4F-B59E-DB5A8D6E0EA8}" type="pres">
      <dgm:prSet presAssocID="{2B3F73C9-0207-DA44-8F77-30200540645E}" presName="rootnode" presStyleCnt="0">
        <dgm:presLayoutVars>
          <dgm:chMax/>
          <dgm:chPref/>
          <dgm:dir/>
          <dgm:animLvl val="lvl"/>
        </dgm:presLayoutVars>
      </dgm:prSet>
      <dgm:spPr/>
    </dgm:pt>
    <dgm:pt modelId="{8FB9F76A-2BDD-CD4C-AC73-E78684957B8B}" type="pres">
      <dgm:prSet presAssocID="{65D3BEA6-3669-F043-A6DD-254193A12D34}" presName="composite" presStyleCnt="0"/>
      <dgm:spPr/>
    </dgm:pt>
    <dgm:pt modelId="{CED5EEB8-EB89-E747-B082-8FB7E3DA0B8B}" type="pres">
      <dgm:prSet presAssocID="{65D3BEA6-3669-F043-A6DD-254193A12D34}" presName="LShape" presStyleLbl="alignNode1" presStyleIdx="0" presStyleCnt="7" custScaleX="261944" custScaleY="160457"/>
      <dgm:spPr>
        <a:xfrm rot="5400000">
          <a:off x="814547" y="1555773"/>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5EDE75A6-8C81-CC4F-8A17-88ED06C5B36F}" type="pres">
      <dgm:prSet presAssocID="{65D3BEA6-3669-F043-A6DD-254193A12D34}" presName="ParentText" presStyleLbl="revTx" presStyleIdx="0" presStyleCnt="4" custScaleX="261944" custScaleY="160457" custLinFactNeighborX="10413" custLinFactNeighborY="6595">
        <dgm:presLayoutVars>
          <dgm:chMax val="0"/>
          <dgm:chPref val="0"/>
          <dgm:bulletEnabled val="1"/>
        </dgm:presLayoutVars>
      </dgm:prSet>
      <dgm:spPr/>
    </dgm:pt>
    <dgm:pt modelId="{156741A6-9E38-0B48-8AEB-D08E8C051F52}" type="pres">
      <dgm:prSet presAssocID="{65D3BEA6-3669-F043-A6DD-254193A12D34}" presName="Triangle" presStyleLbl="alignNode1" presStyleIdx="1" presStyleCnt="7" custScaleX="261944" custScaleY="160457" custLinFactX="156863" custLinFactY="-26884" custLinFactNeighborX="200000" custLinFactNeighborY="-100000"/>
      <dgm:spPr>
        <a:xfrm>
          <a:off x="2063770" y="2011640"/>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13D54516-0707-3848-A870-A103795B841B}" type="pres">
      <dgm:prSet presAssocID="{600A98AA-91C5-C84C-8BA2-521DC40CDD27}" presName="sibTrans" presStyleCnt="0"/>
      <dgm:spPr/>
    </dgm:pt>
    <dgm:pt modelId="{3AE195B5-0985-C24F-84B8-5DA5CED7A756}" type="pres">
      <dgm:prSet presAssocID="{600A98AA-91C5-C84C-8BA2-521DC40CDD27}" presName="space" presStyleCnt="0"/>
      <dgm:spPr/>
    </dgm:pt>
    <dgm:pt modelId="{A80BCF7E-F598-5B41-B391-618E7BECD28E}" type="pres">
      <dgm:prSet presAssocID="{35E2A58F-E997-DC41-AEB3-3E27A64FD40B}" presName="composite" presStyleCnt="0"/>
      <dgm:spPr/>
    </dgm:pt>
    <dgm:pt modelId="{0AD364C9-5FA9-F447-8A86-15309A2286A3}" type="pres">
      <dgm:prSet presAssocID="{35E2A58F-E997-DC41-AEB3-3E27A64FD40B}" presName="LShape" presStyleLbl="alignNode1" presStyleIdx="2" presStyleCnt="7" custScaleX="261944" custScaleY="160457"/>
      <dgm:spPr>
        <a:xfrm rot="5400000">
          <a:off x="3463932" y="1006761"/>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CFED5BDE-20FE-2A4D-B70B-2531A07658C3}" type="pres">
      <dgm:prSet presAssocID="{35E2A58F-E997-DC41-AEB3-3E27A64FD40B}" presName="ParentText" presStyleLbl="revTx" presStyleIdx="1" presStyleCnt="4" custScaleX="261944" custScaleY="160457" custLinFactNeighborX="11570" custLinFactNeighborY="6595">
        <dgm:presLayoutVars>
          <dgm:chMax val="0"/>
          <dgm:chPref val="0"/>
          <dgm:bulletEnabled val="1"/>
        </dgm:presLayoutVars>
      </dgm:prSet>
      <dgm:spPr/>
    </dgm:pt>
    <dgm:pt modelId="{CFCE06DE-918C-7D4E-AF2E-E51F548A1B9B}" type="pres">
      <dgm:prSet presAssocID="{35E2A58F-E997-DC41-AEB3-3E27A64FD40B}" presName="Triangle" presStyleLbl="alignNode1" presStyleIdx="3" presStyleCnt="7" custScaleX="261944" custScaleY="160457" custLinFactX="151827" custLinFactY="-14334" custLinFactNeighborX="200000" custLinFactNeighborY="-100000"/>
      <dgm:spPr>
        <a:xfrm>
          <a:off x="4704807" y="1483430"/>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175FC8E9-46B7-E646-8BA6-14D71D046F6C}" type="pres">
      <dgm:prSet presAssocID="{E0CAFDD4-8166-0547-9024-3D2F7C236205}" presName="sibTrans" presStyleCnt="0"/>
      <dgm:spPr/>
    </dgm:pt>
    <dgm:pt modelId="{23026D27-FEBB-B949-8C9D-743510C73655}" type="pres">
      <dgm:prSet presAssocID="{E0CAFDD4-8166-0547-9024-3D2F7C236205}" presName="space" presStyleCnt="0"/>
      <dgm:spPr/>
    </dgm:pt>
    <dgm:pt modelId="{D5627AA7-4CFF-D24F-B4CA-06C9021E7BB2}" type="pres">
      <dgm:prSet presAssocID="{71ADE2BD-8C71-6145-B6D6-EA20FE631C49}" presName="composite" presStyleCnt="0"/>
      <dgm:spPr/>
    </dgm:pt>
    <dgm:pt modelId="{CD92B79C-A5DB-0B4E-9784-0F8AF8085B08}" type="pres">
      <dgm:prSet presAssocID="{71ADE2BD-8C71-6145-B6D6-EA20FE631C49}" presName="LShape" presStyleLbl="alignNode1" presStyleIdx="4" presStyleCnt="7" custScaleX="261944" custScaleY="160457"/>
      <dgm:spPr>
        <a:xfrm rot="5400000">
          <a:off x="6113317" y="457749"/>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6A7E9B5A-8608-8F40-B192-67220098A87F}" type="pres">
      <dgm:prSet presAssocID="{71ADE2BD-8C71-6145-B6D6-EA20FE631C49}" presName="ParentText" presStyleLbl="revTx" presStyleIdx="2" presStyleCnt="4" custScaleX="261944" custScaleY="160457">
        <dgm:presLayoutVars>
          <dgm:chMax val="0"/>
          <dgm:chPref val="0"/>
          <dgm:bulletEnabled val="1"/>
        </dgm:presLayoutVars>
      </dgm:prSet>
      <dgm:spPr/>
    </dgm:pt>
    <dgm:pt modelId="{2A0F49E0-93B4-0B4A-84B6-3600EC889540}" type="pres">
      <dgm:prSet presAssocID="{71ADE2BD-8C71-6145-B6D6-EA20FE631C49}" presName="Triangle" presStyleLbl="alignNode1" presStyleIdx="5" presStyleCnt="7" custScaleX="261944" custScaleY="160457" custLinFactX="146791" custLinFactY="-1785" custLinFactNeighborX="200000" custLinFactNeighborY="-100000"/>
      <dgm:spPr>
        <a:xfrm>
          <a:off x="7345845" y="955219"/>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72697CD8-03A1-2A47-9DE5-25549D436621}" type="pres">
      <dgm:prSet presAssocID="{D7F7BFFC-240F-2D47-A64F-13483C6F050D}" presName="sibTrans" presStyleCnt="0"/>
      <dgm:spPr/>
    </dgm:pt>
    <dgm:pt modelId="{A60A6CFA-FB8D-1B46-B378-11D25953A80A}" type="pres">
      <dgm:prSet presAssocID="{D7F7BFFC-240F-2D47-A64F-13483C6F050D}" presName="space" presStyleCnt="0"/>
      <dgm:spPr/>
    </dgm:pt>
    <dgm:pt modelId="{8802DA1A-E967-214B-B49B-D1A680F793D2}" type="pres">
      <dgm:prSet presAssocID="{C0A52F04-75F3-CD4D-8542-8D1AD828E52B}" presName="composite" presStyleCnt="0"/>
      <dgm:spPr/>
    </dgm:pt>
    <dgm:pt modelId="{BA6BBED9-45EA-AF4C-94CA-00864588A4AA}" type="pres">
      <dgm:prSet presAssocID="{C0A52F04-75F3-CD4D-8542-8D1AD828E52B}" presName="LShape" presStyleLbl="alignNode1" presStyleIdx="6" presStyleCnt="7" custScaleX="261944" custScaleY="160457"/>
      <dgm:spPr>
        <a:xfrm rot="5400000">
          <a:off x="8762701" y="-91262"/>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23F3AEB5-238E-1640-BF3B-3DD3CA38702C}" type="pres">
      <dgm:prSet presAssocID="{C0A52F04-75F3-CD4D-8542-8D1AD828E52B}" presName="ParentText" presStyleLbl="revTx" presStyleIdx="3" presStyleCnt="4" custScaleX="261944" custScaleY="160457">
        <dgm:presLayoutVars>
          <dgm:chMax val="0"/>
          <dgm:chPref val="0"/>
          <dgm:bulletEnabled val="1"/>
        </dgm:presLayoutVars>
      </dgm:prSet>
      <dgm:spPr/>
    </dgm:pt>
  </dgm:ptLst>
  <dgm:cxnLst>
    <dgm:cxn modelId="{AA131805-6336-134B-86B7-4D3C5963ED4C}" srcId="{2B3F73C9-0207-DA44-8F77-30200540645E}" destId="{71ADE2BD-8C71-6145-B6D6-EA20FE631C49}" srcOrd="2" destOrd="0" parTransId="{F42A509C-1DDC-D542-B73D-025A04E8B9D3}" sibTransId="{D7F7BFFC-240F-2D47-A64F-13483C6F050D}"/>
    <dgm:cxn modelId="{EB6F132D-5DEF-584F-986D-74FCD3E5D55C}" srcId="{2B3F73C9-0207-DA44-8F77-30200540645E}" destId="{C0A52F04-75F3-CD4D-8542-8D1AD828E52B}" srcOrd="3" destOrd="0" parTransId="{5CC104EB-BD08-854A-9BAD-DDDF9E0FEAD3}" sibTransId="{F3FF8604-ED04-5F4F-863E-EC2EF72E3CE6}"/>
    <dgm:cxn modelId="{A0B71146-BC69-4EA0-A71D-19672227AD53}" type="presOf" srcId="{71ADE2BD-8C71-6145-B6D6-EA20FE631C49}" destId="{6A7E9B5A-8608-8F40-B192-67220098A87F}" srcOrd="0" destOrd="0" presId="urn:microsoft.com/office/officeart/2009/3/layout/StepUpProcess"/>
    <dgm:cxn modelId="{A5844C47-3F74-4CCE-955D-7D9BB16FA7B9}" type="presOf" srcId="{C0A52F04-75F3-CD4D-8542-8D1AD828E52B}" destId="{23F3AEB5-238E-1640-BF3B-3DD3CA38702C}" srcOrd="0" destOrd="0" presId="urn:microsoft.com/office/officeart/2009/3/layout/StepUpProcess"/>
    <dgm:cxn modelId="{2BF7164B-DB6A-8F4F-A5B7-A3040921A429}" srcId="{2B3F73C9-0207-DA44-8F77-30200540645E}" destId="{65D3BEA6-3669-F043-A6DD-254193A12D34}" srcOrd="0" destOrd="0" parTransId="{20AAB537-A4BB-F144-8CC2-4A1A518F56C7}" sibTransId="{600A98AA-91C5-C84C-8BA2-521DC40CDD27}"/>
    <dgm:cxn modelId="{BA0C3B54-8BA5-4E34-BE84-86D6C31EA682}" type="presOf" srcId="{65D3BEA6-3669-F043-A6DD-254193A12D34}" destId="{5EDE75A6-8C81-CC4F-8A17-88ED06C5B36F}" srcOrd="0" destOrd="0" presId="urn:microsoft.com/office/officeart/2009/3/layout/StepUpProcess"/>
    <dgm:cxn modelId="{8645597E-342B-0A4B-A3CC-2D442101CB76}" srcId="{2B3F73C9-0207-DA44-8F77-30200540645E}" destId="{35E2A58F-E997-DC41-AEB3-3E27A64FD40B}" srcOrd="1" destOrd="0" parTransId="{CC2D02B4-752C-8B49-8030-32530D7ACEDF}" sibTransId="{E0CAFDD4-8166-0547-9024-3D2F7C236205}"/>
    <dgm:cxn modelId="{E10C4BBE-087C-46AB-967D-9BE167B1BA0C}" type="presOf" srcId="{35E2A58F-E997-DC41-AEB3-3E27A64FD40B}" destId="{CFED5BDE-20FE-2A4D-B70B-2531A07658C3}" srcOrd="0" destOrd="0" presId="urn:microsoft.com/office/officeart/2009/3/layout/StepUpProcess"/>
    <dgm:cxn modelId="{53B649C4-138F-4A0E-AF34-E31D77080F98}" type="presOf" srcId="{2B3F73C9-0207-DA44-8F77-30200540645E}" destId="{EFD9FBCE-FB15-8A4F-B59E-DB5A8D6E0EA8}" srcOrd="0" destOrd="0" presId="urn:microsoft.com/office/officeart/2009/3/layout/StepUpProcess"/>
    <dgm:cxn modelId="{B2367502-F48F-4346-9979-4372B66E5AB6}" type="presParOf" srcId="{EFD9FBCE-FB15-8A4F-B59E-DB5A8D6E0EA8}" destId="{8FB9F76A-2BDD-CD4C-AC73-E78684957B8B}" srcOrd="0" destOrd="0" presId="urn:microsoft.com/office/officeart/2009/3/layout/StepUpProcess"/>
    <dgm:cxn modelId="{14823320-040B-46D7-8E09-8FBC6303CC08}" type="presParOf" srcId="{8FB9F76A-2BDD-CD4C-AC73-E78684957B8B}" destId="{CED5EEB8-EB89-E747-B082-8FB7E3DA0B8B}" srcOrd="0" destOrd="0" presId="urn:microsoft.com/office/officeart/2009/3/layout/StepUpProcess"/>
    <dgm:cxn modelId="{F0A11F05-C5A0-4C15-9670-4D189DA3BF19}" type="presParOf" srcId="{8FB9F76A-2BDD-CD4C-AC73-E78684957B8B}" destId="{5EDE75A6-8C81-CC4F-8A17-88ED06C5B36F}" srcOrd="1" destOrd="0" presId="urn:microsoft.com/office/officeart/2009/3/layout/StepUpProcess"/>
    <dgm:cxn modelId="{9718BDCD-587D-44E8-9FD6-4C11476AE477}" type="presParOf" srcId="{8FB9F76A-2BDD-CD4C-AC73-E78684957B8B}" destId="{156741A6-9E38-0B48-8AEB-D08E8C051F52}" srcOrd="2" destOrd="0" presId="urn:microsoft.com/office/officeart/2009/3/layout/StepUpProcess"/>
    <dgm:cxn modelId="{DACCE77F-6448-4FFC-B64C-3BD315884427}" type="presParOf" srcId="{EFD9FBCE-FB15-8A4F-B59E-DB5A8D6E0EA8}" destId="{13D54516-0707-3848-A870-A103795B841B}" srcOrd="1" destOrd="0" presId="urn:microsoft.com/office/officeart/2009/3/layout/StepUpProcess"/>
    <dgm:cxn modelId="{77173B72-A789-44FC-8E2C-A1231635A72A}" type="presParOf" srcId="{13D54516-0707-3848-A870-A103795B841B}" destId="{3AE195B5-0985-C24F-84B8-5DA5CED7A756}" srcOrd="0" destOrd="0" presId="urn:microsoft.com/office/officeart/2009/3/layout/StepUpProcess"/>
    <dgm:cxn modelId="{2DF206F2-F728-411F-AEEC-FD3D9FF67FC2}" type="presParOf" srcId="{EFD9FBCE-FB15-8A4F-B59E-DB5A8D6E0EA8}" destId="{A80BCF7E-F598-5B41-B391-618E7BECD28E}" srcOrd="2" destOrd="0" presId="urn:microsoft.com/office/officeart/2009/3/layout/StepUpProcess"/>
    <dgm:cxn modelId="{6EF0709D-FA83-4543-9D93-1F85DE9D6907}" type="presParOf" srcId="{A80BCF7E-F598-5B41-B391-618E7BECD28E}" destId="{0AD364C9-5FA9-F447-8A86-15309A2286A3}" srcOrd="0" destOrd="0" presId="urn:microsoft.com/office/officeart/2009/3/layout/StepUpProcess"/>
    <dgm:cxn modelId="{7DAE404C-9924-45D2-82F7-CC9B53C39BBF}" type="presParOf" srcId="{A80BCF7E-F598-5B41-B391-618E7BECD28E}" destId="{CFED5BDE-20FE-2A4D-B70B-2531A07658C3}" srcOrd="1" destOrd="0" presId="urn:microsoft.com/office/officeart/2009/3/layout/StepUpProcess"/>
    <dgm:cxn modelId="{A9B3903B-FEE3-4778-B3DF-45877B1AE764}" type="presParOf" srcId="{A80BCF7E-F598-5B41-B391-618E7BECD28E}" destId="{CFCE06DE-918C-7D4E-AF2E-E51F548A1B9B}" srcOrd="2" destOrd="0" presId="urn:microsoft.com/office/officeart/2009/3/layout/StepUpProcess"/>
    <dgm:cxn modelId="{D47C7B0E-2307-4D3D-BD05-13E73E9D54D3}" type="presParOf" srcId="{EFD9FBCE-FB15-8A4F-B59E-DB5A8D6E0EA8}" destId="{175FC8E9-46B7-E646-8BA6-14D71D046F6C}" srcOrd="3" destOrd="0" presId="urn:microsoft.com/office/officeart/2009/3/layout/StepUpProcess"/>
    <dgm:cxn modelId="{24BDF198-8673-4EB5-80A3-1E1346675639}" type="presParOf" srcId="{175FC8E9-46B7-E646-8BA6-14D71D046F6C}" destId="{23026D27-FEBB-B949-8C9D-743510C73655}" srcOrd="0" destOrd="0" presId="urn:microsoft.com/office/officeart/2009/3/layout/StepUpProcess"/>
    <dgm:cxn modelId="{35387E3A-0FB6-42A6-8E20-E0EBB80E3D67}" type="presParOf" srcId="{EFD9FBCE-FB15-8A4F-B59E-DB5A8D6E0EA8}" destId="{D5627AA7-4CFF-D24F-B4CA-06C9021E7BB2}" srcOrd="4" destOrd="0" presId="urn:microsoft.com/office/officeart/2009/3/layout/StepUpProcess"/>
    <dgm:cxn modelId="{57419CC3-40B7-454A-AB70-C7E98D6AD040}" type="presParOf" srcId="{D5627AA7-4CFF-D24F-B4CA-06C9021E7BB2}" destId="{CD92B79C-A5DB-0B4E-9784-0F8AF8085B08}" srcOrd="0" destOrd="0" presId="urn:microsoft.com/office/officeart/2009/3/layout/StepUpProcess"/>
    <dgm:cxn modelId="{E71DE9BB-3B2A-4428-B0B3-E549842318AD}" type="presParOf" srcId="{D5627AA7-4CFF-D24F-B4CA-06C9021E7BB2}" destId="{6A7E9B5A-8608-8F40-B192-67220098A87F}" srcOrd="1" destOrd="0" presId="urn:microsoft.com/office/officeart/2009/3/layout/StepUpProcess"/>
    <dgm:cxn modelId="{EC045FD7-F3E0-456B-8511-9FE9DB655A72}" type="presParOf" srcId="{D5627AA7-4CFF-D24F-B4CA-06C9021E7BB2}" destId="{2A0F49E0-93B4-0B4A-84B6-3600EC889540}" srcOrd="2" destOrd="0" presId="urn:microsoft.com/office/officeart/2009/3/layout/StepUpProcess"/>
    <dgm:cxn modelId="{C3C90EBB-2B06-47DC-9C1D-323F8309780D}" type="presParOf" srcId="{EFD9FBCE-FB15-8A4F-B59E-DB5A8D6E0EA8}" destId="{72697CD8-03A1-2A47-9DE5-25549D436621}" srcOrd="5" destOrd="0" presId="urn:microsoft.com/office/officeart/2009/3/layout/StepUpProcess"/>
    <dgm:cxn modelId="{1C85F5F1-362A-4037-B17A-03E1AD20F89E}" type="presParOf" srcId="{72697CD8-03A1-2A47-9DE5-25549D436621}" destId="{A60A6CFA-FB8D-1B46-B378-11D25953A80A}" srcOrd="0" destOrd="0" presId="urn:microsoft.com/office/officeart/2009/3/layout/StepUpProcess"/>
    <dgm:cxn modelId="{8385E7BA-B18C-4910-A957-C25E518128B1}" type="presParOf" srcId="{EFD9FBCE-FB15-8A4F-B59E-DB5A8D6E0EA8}" destId="{8802DA1A-E967-214B-B49B-D1A680F793D2}" srcOrd="6" destOrd="0" presId="urn:microsoft.com/office/officeart/2009/3/layout/StepUpProcess"/>
    <dgm:cxn modelId="{42385440-C919-4FD7-BB1B-870CA595233D}" type="presParOf" srcId="{8802DA1A-E967-214B-B49B-D1A680F793D2}" destId="{BA6BBED9-45EA-AF4C-94CA-00864588A4AA}" srcOrd="0" destOrd="0" presId="urn:microsoft.com/office/officeart/2009/3/layout/StepUpProcess"/>
    <dgm:cxn modelId="{5B643B46-6C35-4EEF-93DD-8409BAAC79B6}" type="presParOf" srcId="{8802DA1A-E967-214B-B49B-D1A680F793D2}" destId="{23F3AEB5-238E-1640-BF3B-3DD3CA38702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3F73C9-0207-DA44-8F77-30200540645E}"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sv-SE"/>
        </a:p>
      </dgm:t>
    </dgm:pt>
    <dgm:pt modelId="{65D3BEA6-3669-F043-A6DD-254193A12D34}">
      <dgm:prSet phldrT="[Text]" custT="1"/>
      <dgm:spPr>
        <a:xfrm>
          <a:off x="182357" y="2401670"/>
          <a:ext cx="2301211" cy="1235627"/>
        </a:xfrm>
        <a:prstGeom prst="rect">
          <a:avLst/>
        </a:prstGeom>
        <a:noFill/>
        <a:ln>
          <a:noFill/>
        </a:ln>
        <a:effectLst/>
      </dgm:spPr>
      <dgm:t>
        <a:bodyPr/>
        <a:lstStyle/>
        <a:p>
          <a:pPr>
            <a:lnSpc>
              <a:spcPct val="100000"/>
            </a:lnSpc>
            <a:spcAft>
              <a:spcPts val="1200"/>
            </a:spcAft>
            <a:buNone/>
          </a:pPr>
          <a:br>
            <a:rPr lang="sv-SE" sz="18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1: </a:t>
          </a:r>
          <a:r>
            <a:rPr lang="sv-SE" sz="1800">
              <a:solidFill>
                <a:srgbClr val="C6232F"/>
              </a:solidFill>
              <a:latin typeface="Trebuchet MS" panose="020B0603020202020204" pitchFamily="34" charset="0"/>
              <a:ea typeface="+mn-ea"/>
              <a:cs typeface="+mn-cs"/>
            </a:rPr>
            <a:t>Reaction</a:t>
          </a:r>
          <a:endParaRPr lang="sv-SE" sz="1800">
            <a:solidFill>
              <a:sysClr val="windowText" lastClr="000000">
                <a:hueOff val="0"/>
                <a:satOff val="0"/>
                <a:lumOff val="0"/>
                <a:alphaOff val="0"/>
              </a:sysClr>
            </a:solidFill>
            <a:latin typeface="Trebuchet MS" panose="020B0603020202020204" pitchFamily="34" charset="0"/>
            <a:ea typeface="+mn-ea"/>
            <a:cs typeface="+mn-cs"/>
          </a:endParaRPr>
        </a:p>
        <a:p>
          <a:pPr>
            <a:lnSpc>
              <a:spcPct val="100000"/>
            </a:lnSpc>
            <a:spcAft>
              <a:spcPct val="350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enjoy</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experience</a:t>
          </a:r>
          <a:r>
            <a:rPr lang="sv-SE" sz="1800">
              <a:solidFill>
                <a:sysClr val="windowText" lastClr="000000">
                  <a:hueOff val="0"/>
                  <a:satOff val="0"/>
                  <a:lumOff val="0"/>
                  <a:alphaOff val="0"/>
                </a:sysClr>
              </a:solidFill>
              <a:latin typeface="Trebuchet MS" panose="020B0603020202020204" pitchFamily="34" charset="0"/>
              <a:ea typeface="+mn-ea"/>
              <a:cs typeface="+mn-cs"/>
            </a:rPr>
            <a:t>?”</a:t>
          </a:r>
        </a:p>
        <a:p>
          <a:pPr>
            <a:lnSpc>
              <a:spcPct val="100000"/>
            </a:lnSpc>
            <a:spcAft>
              <a:spcPct val="35000"/>
            </a:spcAft>
            <a:buNone/>
          </a:pPr>
          <a:endParaRPr lang="sv-SE" sz="1400">
            <a:solidFill>
              <a:sysClr val="windowText" lastClr="000000">
                <a:hueOff val="0"/>
                <a:satOff val="0"/>
                <a:lumOff val="0"/>
                <a:alphaOff val="0"/>
              </a:sysClr>
            </a:solidFill>
            <a:latin typeface="Trebuchet MS" panose="020B0603020202020204" pitchFamily="34" charset="0"/>
            <a:ea typeface="+mn-ea"/>
            <a:cs typeface="+mn-cs"/>
          </a:endParaRPr>
        </a:p>
      </dgm:t>
    </dgm:pt>
    <dgm:pt modelId="{20AAB537-A4BB-F144-8CC2-4A1A518F56C7}" type="parTrans" cxnId="{2BF7164B-DB6A-8F4F-A5B7-A3040921A429}">
      <dgm:prSet/>
      <dgm:spPr/>
      <dgm:t>
        <a:bodyPr/>
        <a:lstStyle/>
        <a:p>
          <a:endParaRPr lang="sv-SE"/>
        </a:p>
      </dgm:t>
    </dgm:pt>
    <dgm:pt modelId="{600A98AA-91C5-C84C-8BA2-521DC40CDD27}" type="sibTrans" cxnId="{2BF7164B-DB6A-8F4F-A5B7-A3040921A429}">
      <dgm:prSet/>
      <dgm:spPr/>
      <dgm:t>
        <a:bodyPr/>
        <a:lstStyle/>
        <a:p>
          <a:endParaRPr lang="sv-SE"/>
        </a:p>
      </dgm:t>
    </dgm:pt>
    <dgm:pt modelId="{35E2A58F-E997-DC41-AEB3-3E27A64FD40B}">
      <dgm:prSet phldrT="[Text]" custT="1"/>
      <dgm:spPr>
        <a:xfrm>
          <a:off x="2831741" y="1852658"/>
          <a:ext cx="2301211" cy="1235627"/>
        </a:xfrm>
        <a:prstGeom prst="rect">
          <a:avLst/>
        </a:prstGeom>
        <a:noFill/>
        <a:ln>
          <a:noFill/>
        </a:ln>
        <a:effectLst/>
      </dgm:spPr>
      <dgm:t>
        <a:bodyPr/>
        <a:lstStyle/>
        <a:p>
          <a:pPr>
            <a:lnSpc>
              <a:spcPct val="100000"/>
            </a:lnSpc>
            <a:spcAft>
              <a:spcPts val="1200"/>
            </a:spcAft>
            <a:buNone/>
          </a:pPr>
          <a:br>
            <a:rPr lang="sv-SE" sz="18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2: </a:t>
          </a:r>
          <a:r>
            <a:rPr lang="sv-SE" sz="1800">
              <a:solidFill>
                <a:srgbClr val="C6232F"/>
              </a:solidFill>
              <a:latin typeface="Trebuchet MS" panose="020B0603020202020204" pitchFamily="34" charset="0"/>
              <a:ea typeface="+mn-ea"/>
              <a:cs typeface="+mn-cs"/>
            </a:rPr>
            <a:t>Learning</a:t>
          </a:r>
          <a:endParaRPr lang="sv-SE" sz="1800">
            <a:solidFill>
              <a:sysClr val="windowText" lastClr="000000">
                <a:hueOff val="0"/>
                <a:satOff val="0"/>
                <a:lumOff val="0"/>
                <a:alphaOff val="0"/>
              </a:sysClr>
            </a:solidFill>
            <a:latin typeface="Trebuchet MS" panose="020B0603020202020204" pitchFamily="34" charset="0"/>
            <a:ea typeface="+mn-ea"/>
            <a:cs typeface="+mn-cs"/>
          </a:endParaRPr>
        </a:p>
        <a:p>
          <a:pPr>
            <a:lnSpc>
              <a:spcPct val="100000"/>
            </a:lnSpc>
            <a:spcAft>
              <a:spcPct val="350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learn</a:t>
          </a:r>
          <a:r>
            <a:rPr lang="sv-SE" sz="1800">
              <a:solidFill>
                <a:sysClr val="windowText" lastClr="000000">
                  <a:hueOff val="0"/>
                  <a:satOff val="0"/>
                  <a:lumOff val="0"/>
                  <a:alphaOff val="0"/>
                </a:sysClr>
              </a:solidFill>
              <a:latin typeface="Trebuchet MS" panose="020B0603020202020204" pitchFamily="34" charset="0"/>
              <a:ea typeface="+mn-ea"/>
              <a:cs typeface="+mn-cs"/>
            </a:rPr>
            <a:t>?”</a:t>
          </a:r>
        </a:p>
      </dgm:t>
    </dgm:pt>
    <dgm:pt modelId="{CC2D02B4-752C-8B49-8030-32530D7ACEDF}" type="parTrans" cxnId="{8645597E-342B-0A4B-A3CC-2D442101CB76}">
      <dgm:prSet/>
      <dgm:spPr/>
      <dgm:t>
        <a:bodyPr/>
        <a:lstStyle/>
        <a:p>
          <a:endParaRPr lang="sv-SE"/>
        </a:p>
      </dgm:t>
    </dgm:pt>
    <dgm:pt modelId="{E0CAFDD4-8166-0547-9024-3D2F7C236205}" type="sibTrans" cxnId="{8645597E-342B-0A4B-A3CC-2D442101CB76}">
      <dgm:prSet/>
      <dgm:spPr/>
      <dgm:t>
        <a:bodyPr/>
        <a:lstStyle/>
        <a:p>
          <a:endParaRPr lang="sv-SE"/>
        </a:p>
      </dgm:t>
    </dgm:pt>
    <dgm:pt modelId="{71ADE2BD-8C71-6145-B6D6-EA20FE631C49}">
      <dgm:prSet phldrT="[Text]" custT="1"/>
      <dgm:spPr>
        <a:xfrm>
          <a:off x="5481126" y="1303646"/>
          <a:ext cx="2301211" cy="1235627"/>
        </a:xfrm>
        <a:prstGeom prst="rect">
          <a:avLst/>
        </a:prstGeom>
        <a:noFill/>
        <a:ln>
          <a:noFill/>
        </a:ln>
        <a:effectLst/>
      </dgm:spPr>
      <dgm:t>
        <a:bodyPr/>
        <a:lstStyle/>
        <a:p>
          <a:pPr>
            <a:lnSpc>
              <a:spcPct val="100000"/>
            </a:lnSpc>
            <a:spcAft>
              <a:spcPts val="1200"/>
            </a:spcAft>
            <a:buNone/>
          </a:pPr>
          <a:br>
            <a:rPr lang="sv-SE" sz="14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3: </a:t>
          </a:r>
          <a:r>
            <a:rPr lang="sv-SE" sz="1800">
              <a:solidFill>
                <a:srgbClr val="C6232F"/>
              </a:solidFill>
              <a:latin typeface="Trebuchet MS" panose="020B0603020202020204" pitchFamily="34" charset="0"/>
              <a:ea typeface="+mn-ea"/>
              <a:cs typeface="+mn-cs"/>
            </a:rPr>
            <a:t>Behaviour</a:t>
          </a:r>
        </a:p>
        <a:p>
          <a:pPr>
            <a:lnSpc>
              <a:spcPct val="100000"/>
            </a:lnSpc>
            <a:spcAft>
              <a:spcPts val="12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apply</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learning</a:t>
          </a:r>
          <a:r>
            <a:rPr lang="sv-SE" sz="1800">
              <a:solidFill>
                <a:sysClr val="windowText" lastClr="000000">
                  <a:hueOff val="0"/>
                  <a:satOff val="0"/>
                  <a:lumOff val="0"/>
                  <a:alphaOff val="0"/>
                </a:sysClr>
              </a:solidFill>
              <a:latin typeface="Trebuchet MS" panose="020B0603020202020204" pitchFamily="34" charset="0"/>
              <a:ea typeface="+mn-ea"/>
              <a:cs typeface="+mn-cs"/>
            </a:rPr>
            <a:t> in real life?”</a:t>
          </a:r>
        </a:p>
      </dgm:t>
    </dgm:pt>
    <dgm:pt modelId="{F42A509C-1DDC-D542-B73D-025A04E8B9D3}" type="parTrans" cxnId="{AA131805-6336-134B-86B7-4D3C5963ED4C}">
      <dgm:prSet/>
      <dgm:spPr/>
      <dgm:t>
        <a:bodyPr/>
        <a:lstStyle/>
        <a:p>
          <a:endParaRPr lang="sv-SE"/>
        </a:p>
      </dgm:t>
    </dgm:pt>
    <dgm:pt modelId="{D7F7BFFC-240F-2D47-A64F-13483C6F050D}" type="sibTrans" cxnId="{AA131805-6336-134B-86B7-4D3C5963ED4C}">
      <dgm:prSet/>
      <dgm:spPr/>
      <dgm:t>
        <a:bodyPr/>
        <a:lstStyle/>
        <a:p>
          <a:endParaRPr lang="sv-SE"/>
        </a:p>
      </dgm:t>
    </dgm:pt>
    <dgm:pt modelId="{C0A52F04-75F3-CD4D-8542-8D1AD828E52B}">
      <dgm:prSet phldrT="[Text]" custT="1"/>
      <dgm:spPr>
        <a:xfrm>
          <a:off x="8130510" y="754633"/>
          <a:ext cx="2301211" cy="1235627"/>
        </a:xfrm>
        <a:prstGeom prst="rect">
          <a:avLst/>
        </a:prstGeom>
        <a:noFill/>
        <a:ln>
          <a:noFill/>
        </a:ln>
        <a:effectLst/>
      </dgm:spPr>
      <dgm:t>
        <a:bodyPr/>
        <a:lstStyle/>
        <a:p>
          <a:pPr>
            <a:lnSpc>
              <a:spcPct val="100000"/>
            </a:lnSpc>
            <a:spcAft>
              <a:spcPts val="1200"/>
            </a:spcAft>
            <a:buNone/>
          </a:pPr>
          <a:br>
            <a:rPr lang="sv-SE" sz="14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4: </a:t>
          </a:r>
          <a:r>
            <a:rPr lang="sv-SE" sz="1800" err="1">
              <a:solidFill>
                <a:srgbClr val="C6232F"/>
              </a:solidFill>
              <a:latin typeface="Trebuchet MS" panose="020B0603020202020204" pitchFamily="34" charset="0"/>
              <a:ea typeface="+mn-ea"/>
              <a:cs typeface="+mn-cs"/>
            </a:rPr>
            <a:t>Result</a:t>
          </a:r>
          <a:endParaRPr lang="sv-SE" sz="1800">
            <a:solidFill>
              <a:srgbClr val="C6232F"/>
            </a:solidFill>
            <a:latin typeface="Trebuchet MS" panose="020B0603020202020204" pitchFamily="34" charset="0"/>
            <a:ea typeface="+mn-ea"/>
            <a:cs typeface="+mn-cs"/>
          </a:endParaRPr>
        </a:p>
      </dgm:t>
    </dgm:pt>
    <dgm:pt modelId="{5CC104EB-BD08-854A-9BAD-DDDF9E0FEAD3}" type="parTrans" cxnId="{EB6F132D-5DEF-584F-986D-74FCD3E5D55C}">
      <dgm:prSet/>
      <dgm:spPr/>
      <dgm:t>
        <a:bodyPr/>
        <a:lstStyle/>
        <a:p>
          <a:endParaRPr lang="sv-SE"/>
        </a:p>
      </dgm:t>
    </dgm:pt>
    <dgm:pt modelId="{F3FF8604-ED04-5F4F-863E-EC2EF72E3CE6}" type="sibTrans" cxnId="{EB6F132D-5DEF-584F-986D-74FCD3E5D55C}">
      <dgm:prSet/>
      <dgm:spPr/>
      <dgm:t>
        <a:bodyPr/>
        <a:lstStyle/>
        <a:p>
          <a:endParaRPr lang="sv-SE"/>
        </a:p>
      </dgm:t>
    </dgm:pt>
    <dgm:pt modelId="{EFD9FBCE-FB15-8A4F-B59E-DB5A8D6E0EA8}" type="pres">
      <dgm:prSet presAssocID="{2B3F73C9-0207-DA44-8F77-30200540645E}" presName="rootnode" presStyleCnt="0">
        <dgm:presLayoutVars>
          <dgm:chMax/>
          <dgm:chPref/>
          <dgm:dir/>
          <dgm:animLvl val="lvl"/>
        </dgm:presLayoutVars>
      </dgm:prSet>
      <dgm:spPr/>
    </dgm:pt>
    <dgm:pt modelId="{8FB9F76A-2BDD-CD4C-AC73-E78684957B8B}" type="pres">
      <dgm:prSet presAssocID="{65D3BEA6-3669-F043-A6DD-254193A12D34}" presName="composite" presStyleCnt="0"/>
      <dgm:spPr/>
    </dgm:pt>
    <dgm:pt modelId="{CED5EEB8-EB89-E747-B082-8FB7E3DA0B8B}" type="pres">
      <dgm:prSet presAssocID="{65D3BEA6-3669-F043-A6DD-254193A12D34}" presName="LShape" presStyleLbl="alignNode1" presStyleIdx="0" presStyleCnt="7" custScaleX="261944" custScaleY="160457"/>
      <dgm:spPr>
        <a:xfrm rot="5400000">
          <a:off x="814547" y="1555773"/>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5EDE75A6-8C81-CC4F-8A17-88ED06C5B36F}" type="pres">
      <dgm:prSet presAssocID="{65D3BEA6-3669-F043-A6DD-254193A12D34}" presName="ParentText" presStyleLbl="revTx" presStyleIdx="0" presStyleCnt="4" custScaleX="261944" custScaleY="160457" custLinFactNeighborX="11570">
        <dgm:presLayoutVars>
          <dgm:chMax val="0"/>
          <dgm:chPref val="0"/>
          <dgm:bulletEnabled val="1"/>
        </dgm:presLayoutVars>
      </dgm:prSet>
      <dgm:spPr/>
    </dgm:pt>
    <dgm:pt modelId="{156741A6-9E38-0B48-8AEB-D08E8C051F52}" type="pres">
      <dgm:prSet presAssocID="{65D3BEA6-3669-F043-A6DD-254193A12D34}" presName="Triangle" presStyleLbl="alignNode1" presStyleIdx="1" presStyleCnt="7" custScaleX="261944" custScaleY="160457" custLinFactX="156863" custLinFactY="-26884" custLinFactNeighborX="200000" custLinFactNeighborY="-100000"/>
      <dgm:spPr>
        <a:xfrm>
          <a:off x="2063770" y="2011640"/>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13D54516-0707-3848-A870-A103795B841B}" type="pres">
      <dgm:prSet presAssocID="{600A98AA-91C5-C84C-8BA2-521DC40CDD27}" presName="sibTrans" presStyleCnt="0"/>
      <dgm:spPr/>
    </dgm:pt>
    <dgm:pt modelId="{3AE195B5-0985-C24F-84B8-5DA5CED7A756}" type="pres">
      <dgm:prSet presAssocID="{600A98AA-91C5-C84C-8BA2-521DC40CDD27}" presName="space" presStyleCnt="0"/>
      <dgm:spPr/>
    </dgm:pt>
    <dgm:pt modelId="{A80BCF7E-F598-5B41-B391-618E7BECD28E}" type="pres">
      <dgm:prSet presAssocID="{35E2A58F-E997-DC41-AEB3-3E27A64FD40B}" presName="composite" presStyleCnt="0"/>
      <dgm:spPr/>
    </dgm:pt>
    <dgm:pt modelId="{0AD364C9-5FA9-F447-8A86-15309A2286A3}" type="pres">
      <dgm:prSet presAssocID="{35E2A58F-E997-DC41-AEB3-3E27A64FD40B}" presName="LShape" presStyleLbl="alignNode1" presStyleIdx="2" presStyleCnt="7" custScaleX="261944" custScaleY="160457"/>
      <dgm:spPr>
        <a:xfrm rot="5400000">
          <a:off x="3463932" y="1006761"/>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CFED5BDE-20FE-2A4D-B70B-2531A07658C3}" type="pres">
      <dgm:prSet presAssocID="{35E2A58F-E997-DC41-AEB3-3E27A64FD40B}" presName="ParentText" presStyleLbl="revTx" presStyleIdx="1" presStyleCnt="4" custScaleX="261944" custScaleY="160457" custLinFactNeighborX="11570" custLinFactNeighborY="5276">
        <dgm:presLayoutVars>
          <dgm:chMax val="0"/>
          <dgm:chPref val="0"/>
          <dgm:bulletEnabled val="1"/>
        </dgm:presLayoutVars>
      </dgm:prSet>
      <dgm:spPr/>
    </dgm:pt>
    <dgm:pt modelId="{CFCE06DE-918C-7D4E-AF2E-E51F548A1B9B}" type="pres">
      <dgm:prSet presAssocID="{35E2A58F-E997-DC41-AEB3-3E27A64FD40B}" presName="Triangle" presStyleLbl="alignNode1" presStyleIdx="3" presStyleCnt="7" custScaleX="261944" custScaleY="160457" custLinFactX="151827" custLinFactY="-14334" custLinFactNeighborX="200000" custLinFactNeighborY="-100000"/>
      <dgm:spPr>
        <a:xfrm>
          <a:off x="4704807" y="1483430"/>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175FC8E9-46B7-E646-8BA6-14D71D046F6C}" type="pres">
      <dgm:prSet presAssocID="{E0CAFDD4-8166-0547-9024-3D2F7C236205}" presName="sibTrans" presStyleCnt="0"/>
      <dgm:spPr/>
    </dgm:pt>
    <dgm:pt modelId="{23026D27-FEBB-B949-8C9D-743510C73655}" type="pres">
      <dgm:prSet presAssocID="{E0CAFDD4-8166-0547-9024-3D2F7C236205}" presName="space" presStyleCnt="0"/>
      <dgm:spPr/>
    </dgm:pt>
    <dgm:pt modelId="{D5627AA7-4CFF-D24F-B4CA-06C9021E7BB2}" type="pres">
      <dgm:prSet presAssocID="{71ADE2BD-8C71-6145-B6D6-EA20FE631C49}" presName="composite" presStyleCnt="0"/>
      <dgm:spPr/>
    </dgm:pt>
    <dgm:pt modelId="{CD92B79C-A5DB-0B4E-9784-0F8AF8085B08}" type="pres">
      <dgm:prSet presAssocID="{71ADE2BD-8C71-6145-B6D6-EA20FE631C49}" presName="LShape" presStyleLbl="alignNode1" presStyleIdx="4" presStyleCnt="7" custScaleX="261944" custScaleY="160457"/>
      <dgm:spPr>
        <a:xfrm rot="5400000">
          <a:off x="6113317" y="457749"/>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6A7E9B5A-8608-8F40-B192-67220098A87F}" type="pres">
      <dgm:prSet presAssocID="{71ADE2BD-8C71-6145-B6D6-EA20FE631C49}" presName="ParentText" presStyleLbl="revTx" presStyleIdx="2" presStyleCnt="4" custScaleX="261944" custScaleY="160457" custLinFactNeighborX="9256" custLinFactNeighborY="10552">
        <dgm:presLayoutVars>
          <dgm:chMax val="0"/>
          <dgm:chPref val="0"/>
          <dgm:bulletEnabled val="1"/>
        </dgm:presLayoutVars>
      </dgm:prSet>
      <dgm:spPr/>
    </dgm:pt>
    <dgm:pt modelId="{2A0F49E0-93B4-0B4A-84B6-3600EC889540}" type="pres">
      <dgm:prSet presAssocID="{71ADE2BD-8C71-6145-B6D6-EA20FE631C49}" presName="Triangle" presStyleLbl="alignNode1" presStyleIdx="5" presStyleCnt="7" custScaleX="261944" custScaleY="160457" custLinFactX="146791" custLinFactY="-1785" custLinFactNeighborX="200000" custLinFactNeighborY="-100000"/>
      <dgm:spPr>
        <a:xfrm>
          <a:off x="7345845" y="955219"/>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72697CD8-03A1-2A47-9DE5-25549D436621}" type="pres">
      <dgm:prSet presAssocID="{D7F7BFFC-240F-2D47-A64F-13483C6F050D}" presName="sibTrans" presStyleCnt="0"/>
      <dgm:spPr/>
    </dgm:pt>
    <dgm:pt modelId="{A60A6CFA-FB8D-1B46-B378-11D25953A80A}" type="pres">
      <dgm:prSet presAssocID="{D7F7BFFC-240F-2D47-A64F-13483C6F050D}" presName="space" presStyleCnt="0"/>
      <dgm:spPr/>
    </dgm:pt>
    <dgm:pt modelId="{8802DA1A-E967-214B-B49B-D1A680F793D2}" type="pres">
      <dgm:prSet presAssocID="{C0A52F04-75F3-CD4D-8542-8D1AD828E52B}" presName="composite" presStyleCnt="0"/>
      <dgm:spPr/>
    </dgm:pt>
    <dgm:pt modelId="{BA6BBED9-45EA-AF4C-94CA-00864588A4AA}" type="pres">
      <dgm:prSet presAssocID="{C0A52F04-75F3-CD4D-8542-8D1AD828E52B}" presName="LShape" presStyleLbl="alignNode1" presStyleIdx="6" presStyleCnt="7" custScaleX="261944" custScaleY="160457"/>
      <dgm:spPr>
        <a:xfrm rot="5400000">
          <a:off x="8762701" y="-91262"/>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23F3AEB5-238E-1640-BF3B-3DD3CA38702C}" type="pres">
      <dgm:prSet presAssocID="{C0A52F04-75F3-CD4D-8542-8D1AD828E52B}" presName="ParentText" presStyleLbl="revTx" presStyleIdx="3" presStyleCnt="4" custScaleX="261944" custScaleY="160457" custLinFactNeighborX="10704" custLinFactNeighborY="9233">
        <dgm:presLayoutVars>
          <dgm:chMax val="0"/>
          <dgm:chPref val="0"/>
          <dgm:bulletEnabled val="1"/>
        </dgm:presLayoutVars>
      </dgm:prSet>
      <dgm:spPr/>
    </dgm:pt>
  </dgm:ptLst>
  <dgm:cxnLst>
    <dgm:cxn modelId="{AA131805-6336-134B-86B7-4D3C5963ED4C}" srcId="{2B3F73C9-0207-DA44-8F77-30200540645E}" destId="{71ADE2BD-8C71-6145-B6D6-EA20FE631C49}" srcOrd="2" destOrd="0" parTransId="{F42A509C-1DDC-D542-B73D-025A04E8B9D3}" sibTransId="{D7F7BFFC-240F-2D47-A64F-13483C6F050D}"/>
    <dgm:cxn modelId="{EB6F132D-5DEF-584F-986D-74FCD3E5D55C}" srcId="{2B3F73C9-0207-DA44-8F77-30200540645E}" destId="{C0A52F04-75F3-CD4D-8542-8D1AD828E52B}" srcOrd="3" destOrd="0" parTransId="{5CC104EB-BD08-854A-9BAD-DDDF9E0FEAD3}" sibTransId="{F3FF8604-ED04-5F4F-863E-EC2EF72E3CE6}"/>
    <dgm:cxn modelId="{A0B71146-BC69-4EA0-A71D-19672227AD53}" type="presOf" srcId="{71ADE2BD-8C71-6145-B6D6-EA20FE631C49}" destId="{6A7E9B5A-8608-8F40-B192-67220098A87F}" srcOrd="0" destOrd="0" presId="urn:microsoft.com/office/officeart/2009/3/layout/StepUpProcess"/>
    <dgm:cxn modelId="{A5844C47-3F74-4CCE-955D-7D9BB16FA7B9}" type="presOf" srcId="{C0A52F04-75F3-CD4D-8542-8D1AD828E52B}" destId="{23F3AEB5-238E-1640-BF3B-3DD3CA38702C}" srcOrd="0" destOrd="0" presId="urn:microsoft.com/office/officeart/2009/3/layout/StepUpProcess"/>
    <dgm:cxn modelId="{2BF7164B-DB6A-8F4F-A5B7-A3040921A429}" srcId="{2B3F73C9-0207-DA44-8F77-30200540645E}" destId="{65D3BEA6-3669-F043-A6DD-254193A12D34}" srcOrd="0" destOrd="0" parTransId="{20AAB537-A4BB-F144-8CC2-4A1A518F56C7}" sibTransId="{600A98AA-91C5-C84C-8BA2-521DC40CDD27}"/>
    <dgm:cxn modelId="{BA0C3B54-8BA5-4E34-BE84-86D6C31EA682}" type="presOf" srcId="{65D3BEA6-3669-F043-A6DD-254193A12D34}" destId="{5EDE75A6-8C81-CC4F-8A17-88ED06C5B36F}" srcOrd="0" destOrd="0" presId="urn:microsoft.com/office/officeart/2009/3/layout/StepUpProcess"/>
    <dgm:cxn modelId="{8645597E-342B-0A4B-A3CC-2D442101CB76}" srcId="{2B3F73C9-0207-DA44-8F77-30200540645E}" destId="{35E2A58F-E997-DC41-AEB3-3E27A64FD40B}" srcOrd="1" destOrd="0" parTransId="{CC2D02B4-752C-8B49-8030-32530D7ACEDF}" sibTransId="{E0CAFDD4-8166-0547-9024-3D2F7C236205}"/>
    <dgm:cxn modelId="{E10C4BBE-087C-46AB-967D-9BE167B1BA0C}" type="presOf" srcId="{35E2A58F-E997-DC41-AEB3-3E27A64FD40B}" destId="{CFED5BDE-20FE-2A4D-B70B-2531A07658C3}" srcOrd="0" destOrd="0" presId="urn:microsoft.com/office/officeart/2009/3/layout/StepUpProcess"/>
    <dgm:cxn modelId="{53B649C4-138F-4A0E-AF34-E31D77080F98}" type="presOf" srcId="{2B3F73C9-0207-DA44-8F77-30200540645E}" destId="{EFD9FBCE-FB15-8A4F-B59E-DB5A8D6E0EA8}" srcOrd="0" destOrd="0" presId="urn:microsoft.com/office/officeart/2009/3/layout/StepUpProcess"/>
    <dgm:cxn modelId="{B2367502-F48F-4346-9979-4372B66E5AB6}" type="presParOf" srcId="{EFD9FBCE-FB15-8A4F-B59E-DB5A8D6E0EA8}" destId="{8FB9F76A-2BDD-CD4C-AC73-E78684957B8B}" srcOrd="0" destOrd="0" presId="urn:microsoft.com/office/officeart/2009/3/layout/StepUpProcess"/>
    <dgm:cxn modelId="{14823320-040B-46D7-8E09-8FBC6303CC08}" type="presParOf" srcId="{8FB9F76A-2BDD-CD4C-AC73-E78684957B8B}" destId="{CED5EEB8-EB89-E747-B082-8FB7E3DA0B8B}" srcOrd="0" destOrd="0" presId="urn:microsoft.com/office/officeart/2009/3/layout/StepUpProcess"/>
    <dgm:cxn modelId="{F0A11F05-C5A0-4C15-9670-4D189DA3BF19}" type="presParOf" srcId="{8FB9F76A-2BDD-CD4C-AC73-E78684957B8B}" destId="{5EDE75A6-8C81-CC4F-8A17-88ED06C5B36F}" srcOrd="1" destOrd="0" presId="urn:microsoft.com/office/officeart/2009/3/layout/StepUpProcess"/>
    <dgm:cxn modelId="{9718BDCD-587D-44E8-9FD6-4C11476AE477}" type="presParOf" srcId="{8FB9F76A-2BDD-CD4C-AC73-E78684957B8B}" destId="{156741A6-9E38-0B48-8AEB-D08E8C051F52}" srcOrd="2" destOrd="0" presId="urn:microsoft.com/office/officeart/2009/3/layout/StepUpProcess"/>
    <dgm:cxn modelId="{DACCE77F-6448-4FFC-B64C-3BD315884427}" type="presParOf" srcId="{EFD9FBCE-FB15-8A4F-B59E-DB5A8D6E0EA8}" destId="{13D54516-0707-3848-A870-A103795B841B}" srcOrd="1" destOrd="0" presId="urn:microsoft.com/office/officeart/2009/3/layout/StepUpProcess"/>
    <dgm:cxn modelId="{77173B72-A789-44FC-8E2C-A1231635A72A}" type="presParOf" srcId="{13D54516-0707-3848-A870-A103795B841B}" destId="{3AE195B5-0985-C24F-84B8-5DA5CED7A756}" srcOrd="0" destOrd="0" presId="urn:microsoft.com/office/officeart/2009/3/layout/StepUpProcess"/>
    <dgm:cxn modelId="{2DF206F2-F728-411F-AEEC-FD3D9FF67FC2}" type="presParOf" srcId="{EFD9FBCE-FB15-8A4F-B59E-DB5A8D6E0EA8}" destId="{A80BCF7E-F598-5B41-B391-618E7BECD28E}" srcOrd="2" destOrd="0" presId="urn:microsoft.com/office/officeart/2009/3/layout/StepUpProcess"/>
    <dgm:cxn modelId="{6EF0709D-FA83-4543-9D93-1F85DE9D6907}" type="presParOf" srcId="{A80BCF7E-F598-5B41-B391-618E7BECD28E}" destId="{0AD364C9-5FA9-F447-8A86-15309A2286A3}" srcOrd="0" destOrd="0" presId="urn:microsoft.com/office/officeart/2009/3/layout/StepUpProcess"/>
    <dgm:cxn modelId="{7DAE404C-9924-45D2-82F7-CC9B53C39BBF}" type="presParOf" srcId="{A80BCF7E-F598-5B41-B391-618E7BECD28E}" destId="{CFED5BDE-20FE-2A4D-B70B-2531A07658C3}" srcOrd="1" destOrd="0" presId="urn:microsoft.com/office/officeart/2009/3/layout/StepUpProcess"/>
    <dgm:cxn modelId="{A9B3903B-FEE3-4778-B3DF-45877B1AE764}" type="presParOf" srcId="{A80BCF7E-F598-5B41-B391-618E7BECD28E}" destId="{CFCE06DE-918C-7D4E-AF2E-E51F548A1B9B}" srcOrd="2" destOrd="0" presId="urn:microsoft.com/office/officeart/2009/3/layout/StepUpProcess"/>
    <dgm:cxn modelId="{D47C7B0E-2307-4D3D-BD05-13E73E9D54D3}" type="presParOf" srcId="{EFD9FBCE-FB15-8A4F-B59E-DB5A8D6E0EA8}" destId="{175FC8E9-46B7-E646-8BA6-14D71D046F6C}" srcOrd="3" destOrd="0" presId="urn:microsoft.com/office/officeart/2009/3/layout/StepUpProcess"/>
    <dgm:cxn modelId="{24BDF198-8673-4EB5-80A3-1E1346675639}" type="presParOf" srcId="{175FC8E9-46B7-E646-8BA6-14D71D046F6C}" destId="{23026D27-FEBB-B949-8C9D-743510C73655}" srcOrd="0" destOrd="0" presId="urn:microsoft.com/office/officeart/2009/3/layout/StepUpProcess"/>
    <dgm:cxn modelId="{35387E3A-0FB6-42A6-8E20-E0EBB80E3D67}" type="presParOf" srcId="{EFD9FBCE-FB15-8A4F-B59E-DB5A8D6E0EA8}" destId="{D5627AA7-4CFF-D24F-B4CA-06C9021E7BB2}" srcOrd="4" destOrd="0" presId="urn:microsoft.com/office/officeart/2009/3/layout/StepUpProcess"/>
    <dgm:cxn modelId="{57419CC3-40B7-454A-AB70-C7E98D6AD040}" type="presParOf" srcId="{D5627AA7-4CFF-D24F-B4CA-06C9021E7BB2}" destId="{CD92B79C-A5DB-0B4E-9784-0F8AF8085B08}" srcOrd="0" destOrd="0" presId="urn:microsoft.com/office/officeart/2009/3/layout/StepUpProcess"/>
    <dgm:cxn modelId="{E71DE9BB-3B2A-4428-B0B3-E549842318AD}" type="presParOf" srcId="{D5627AA7-4CFF-D24F-B4CA-06C9021E7BB2}" destId="{6A7E9B5A-8608-8F40-B192-67220098A87F}" srcOrd="1" destOrd="0" presId="urn:microsoft.com/office/officeart/2009/3/layout/StepUpProcess"/>
    <dgm:cxn modelId="{EC045FD7-F3E0-456B-8511-9FE9DB655A72}" type="presParOf" srcId="{D5627AA7-4CFF-D24F-B4CA-06C9021E7BB2}" destId="{2A0F49E0-93B4-0B4A-84B6-3600EC889540}" srcOrd="2" destOrd="0" presId="urn:microsoft.com/office/officeart/2009/3/layout/StepUpProcess"/>
    <dgm:cxn modelId="{C3C90EBB-2B06-47DC-9C1D-323F8309780D}" type="presParOf" srcId="{EFD9FBCE-FB15-8A4F-B59E-DB5A8D6E0EA8}" destId="{72697CD8-03A1-2A47-9DE5-25549D436621}" srcOrd="5" destOrd="0" presId="urn:microsoft.com/office/officeart/2009/3/layout/StepUpProcess"/>
    <dgm:cxn modelId="{1C85F5F1-362A-4037-B17A-03E1AD20F89E}" type="presParOf" srcId="{72697CD8-03A1-2A47-9DE5-25549D436621}" destId="{A60A6CFA-FB8D-1B46-B378-11D25953A80A}" srcOrd="0" destOrd="0" presId="urn:microsoft.com/office/officeart/2009/3/layout/StepUpProcess"/>
    <dgm:cxn modelId="{8385E7BA-B18C-4910-A957-C25E518128B1}" type="presParOf" srcId="{EFD9FBCE-FB15-8A4F-B59E-DB5A8D6E0EA8}" destId="{8802DA1A-E967-214B-B49B-D1A680F793D2}" srcOrd="6" destOrd="0" presId="urn:microsoft.com/office/officeart/2009/3/layout/StepUpProcess"/>
    <dgm:cxn modelId="{42385440-C919-4FD7-BB1B-870CA595233D}" type="presParOf" srcId="{8802DA1A-E967-214B-B49B-D1A680F793D2}" destId="{BA6BBED9-45EA-AF4C-94CA-00864588A4AA}" srcOrd="0" destOrd="0" presId="urn:microsoft.com/office/officeart/2009/3/layout/StepUpProcess"/>
    <dgm:cxn modelId="{5B643B46-6C35-4EEF-93DD-8409BAAC79B6}" type="presParOf" srcId="{8802DA1A-E967-214B-B49B-D1A680F793D2}" destId="{23F3AEB5-238E-1640-BF3B-3DD3CA38702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3F73C9-0207-DA44-8F77-30200540645E}"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sv-SE"/>
        </a:p>
      </dgm:t>
    </dgm:pt>
    <dgm:pt modelId="{65D3BEA6-3669-F043-A6DD-254193A12D34}">
      <dgm:prSet phldrT="[Text]" custT="1"/>
      <dgm:spPr>
        <a:xfrm>
          <a:off x="182357" y="2401670"/>
          <a:ext cx="2301211" cy="1235627"/>
        </a:xfrm>
        <a:prstGeom prst="rect">
          <a:avLst/>
        </a:prstGeom>
        <a:noFill/>
        <a:ln>
          <a:noFill/>
        </a:ln>
        <a:effectLst/>
      </dgm:spPr>
      <dgm:t>
        <a:bodyPr/>
        <a:lstStyle/>
        <a:p>
          <a:pPr>
            <a:lnSpc>
              <a:spcPct val="100000"/>
            </a:lnSpc>
            <a:spcAft>
              <a:spcPts val="1200"/>
            </a:spcAft>
            <a:buNone/>
          </a:pPr>
          <a:br>
            <a:rPr lang="sv-SE" sz="18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1: </a:t>
          </a:r>
          <a:r>
            <a:rPr lang="sv-SE" sz="1800">
              <a:solidFill>
                <a:srgbClr val="C6232F"/>
              </a:solidFill>
              <a:latin typeface="Trebuchet MS" panose="020B0603020202020204" pitchFamily="34" charset="0"/>
              <a:ea typeface="+mn-ea"/>
              <a:cs typeface="+mn-cs"/>
            </a:rPr>
            <a:t>Reaction</a:t>
          </a:r>
        </a:p>
        <a:p>
          <a:pPr>
            <a:lnSpc>
              <a:spcPct val="100000"/>
            </a:lnSpc>
            <a:spcAft>
              <a:spcPts val="12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enjoy</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experience</a:t>
          </a:r>
          <a:r>
            <a:rPr lang="sv-SE" sz="1800">
              <a:solidFill>
                <a:sysClr val="windowText" lastClr="000000">
                  <a:hueOff val="0"/>
                  <a:satOff val="0"/>
                  <a:lumOff val="0"/>
                  <a:alphaOff val="0"/>
                </a:sysClr>
              </a:solidFill>
              <a:latin typeface="Trebuchet MS" panose="020B0603020202020204" pitchFamily="34" charset="0"/>
              <a:ea typeface="+mn-ea"/>
              <a:cs typeface="+mn-cs"/>
            </a:rPr>
            <a:t>?”</a:t>
          </a:r>
        </a:p>
        <a:p>
          <a:pPr>
            <a:lnSpc>
              <a:spcPct val="100000"/>
            </a:lnSpc>
            <a:spcAft>
              <a:spcPts val="1200"/>
            </a:spcAft>
            <a:buNone/>
          </a:pPr>
          <a:endParaRPr lang="sv-SE" sz="1400">
            <a:solidFill>
              <a:sysClr val="windowText" lastClr="000000">
                <a:hueOff val="0"/>
                <a:satOff val="0"/>
                <a:lumOff val="0"/>
                <a:alphaOff val="0"/>
              </a:sysClr>
            </a:solidFill>
            <a:latin typeface="Trebuchet MS" panose="020B0603020202020204" pitchFamily="34" charset="0"/>
            <a:ea typeface="+mn-ea"/>
            <a:cs typeface="+mn-cs"/>
          </a:endParaRPr>
        </a:p>
      </dgm:t>
    </dgm:pt>
    <dgm:pt modelId="{20AAB537-A4BB-F144-8CC2-4A1A518F56C7}" type="parTrans" cxnId="{2BF7164B-DB6A-8F4F-A5B7-A3040921A429}">
      <dgm:prSet/>
      <dgm:spPr/>
      <dgm:t>
        <a:bodyPr/>
        <a:lstStyle/>
        <a:p>
          <a:endParaRPr lang="sv-SE"/>
        </a:p>
      </dgm:t>
    </dgm:pt>
    <dgm:pt modelId="{600A98AA-91C5-C84C-8BA2-521DC40CDD27}" type="sibTrans" cxnId="{2BF7164B-DB6A-8F4F-A5B7-A3040921A429}">
      <dgm:prSet/>
      <dgm:spPr/>
      <dgm:t>
        <a:bodyPr/>
        <a:lstStyle/>
        <a:p>
          <a:endParaRPr lang="sv-SE"/>
        </a:p>
      </dgm:t>
    </dgm:pt>
    <dgm:pt modelId="{35E2A58F-E997-DC41-AEB3-3E27A64FD40B}">
      <dgm:prSet phldrT="[Text]" custT="1"/>
      <dgm:spPr>
        <a:xfrm>
          <a:off x="2831741" y="1852658"/>
          <a:ext cx="2301211" cy="1235627"/>
        </a:xfrm>
        <a:prstGeom prst="rect">
          <a:avLst/>
        </a:prstGeom>
        <a:noFill/>
        <a:ln>
          <a:noFill/>
        </a:ln>
        <a:effectLst/>
      </dgm:spPr>
      <dgm:t>
        <a:bodyPr/>
        <a:lstStyle/>
        <a:p>
          <a:pPr>
            <a:lnSpc>
              <a:spcPct val="100000"/>
            </a:lnSpc>
            <a:spcAft>
              <a:spcPts val="1200"/>
            </a:spcAft>
            <a:buNone/>
          </a:pPr>
          <a:br>
            <a:rPr lang="sv-SE" sz="18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2: </a:t>
          </a:r>
          <a:r>
            <a:rPr lang="sv-SE" sz="1800">
              <a:solidFill>
                <a:srgbClr val="C6232F"/>
              </a:solidFill>
              <a:latin typeface="Trebuchet MS" panose="020B0603020202020204" pitchFamily="34" charset="0"/>
              <a:ea typeface="+mn-ea"/>
              <a:cs typeface="+mn-cs"/>
            </a:rPr>
            <a:t>Learning</a:t>
          </a:r>
        </a:p>
        <a:p>
          <a:pPr>
            <a:lnSpc>
              <a:spcPct val="100000"/>
            </a:lnSpc>
            <a:spcAft>
              <a:spcPts val="12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learn</a:t>
          </a:r>
          <a:r>
            <a:rPr lang="sv-SE" sz="1800">
              <a:solidFill>
                <a:sysClr val="windowText" lastClr="000000">
                  <a:hueOff val="0"/>
                  <a:satOff val="0"/>
                  <a:lumOff val="0"/>
                  <a:alphaOff val="0"/>
                </a:sysClr>
              </a:solidFill>
              <a:latin typeface="Trebuchet MS" panose="020B0603020202020204" pitchFamily="34" charset="0"/>
              <a:ea typeface="+mn-ea"/>
              <a:cs typeface="+mn-cs"/>
            </a:rPr>
            <a:t>?”</a:t>
          </a:r>
        </a:p>
      </dgm:t>
    </dgm:pt>
    <dgm:pt modelId="{CC2D02B4-752C-8B49-8030-32530D7ACEDF}" type="parTrans" cxnId="{8645597E-342B-0A4B-A3CC-2D442101CB76}">
      <dgm:prSet/>
      <dgm:spPr/>
      <dgm:t>
        <a:bodyPr/>
        <a:lstStyle/>
        <a:p>
          <a:endParaRPr lang="sv-SE"/>
        </a:p>
      </dgm:t>
    </dgm:pt>
    <dgm:pt modelId="{E0CAFDD4-8166-0547-9024-3D2F7C236205}" type="sibTrans" cxnId="{8645597E-342B-0A4B-A3CC-2D442101CB76}">
      <dgm:prSet/>
      <dgm:spPr/>
      <dgm:t>
        <a:bodyPr/>
        <a:lstStyle/>
        <a:p>
          <a:endParaRPr lang="sv-SE"/>
        </a:p>
      </dgm:t>
    </dgm:pt>
    <dgm:pt modelId="{71ADE2BD-8C71-6145-B6D6-EA20FE631C49}">
      <dgm:prSet phldrT="[Text]" custT="1"/>
      <dgm:spPr>
        <a:xfrm>
          <a:off x="5481126" y="1303646"/>
          <a:ext cx="2301211" cy="1235627"/>
        </a:xfrm>
        <a:prstGeom prst="rect">
          <a:avLst/>
        </a:prstGeom>
        <a:noFill/>
        <a:ln>
          <a:noFill/>
        </a:ln>
        <a:effectLst/>
      </dgm:spPr>
      <dgm:t>
        <a:bodyPr/>
        <a:lstStyle/>
        <a:p>
          <a:pPr>
            <a:lnSpc>
              <a:spcPct val="100000"/>
            </a:lnSpc>
            <a:spcAft>
              <a:spcPts val="1200"/>
            </a:spcAft>
            <a:buNone/>
          </a:pPr>
          <a:br>
            <a:rPr lang="sv-SE" sz="14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3: </a:t>
          </a:r>
          <a:r>
            <a:rPr lang="sv-SE" sz="1800">
              <a:solidFill>
                <a:srgbClr val="C6232F"/>
              </a:solidFill>
              <a:latin typeface="Trebuchet MS" panose="020B0603020202020204" pitchFamily="34" charset="0"/>
              <a:ea typeface="+mn-ea"/>
              <a:cs typeface="+mn-cs"/>
            </a:rPr>
            <a:t>Behaviour</a:t>
          </a:r>
        </a:p>
        <a:p>
          <a:pPr>
            <a:lnSpc>
              <a:spcPct val="100000"/>
            </a:lnSpc>
            <a:spcAft>
              <a:spcPts val="12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apply</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learning</a:t>
          </a:r>
          <a:r>
            <a:rPr lang="sv-SE" sz="1800">
              <a:solidFill>
                <a:sysClr val="windowText" lastClr="000000">
                  <a:hueOff val="0"/>
                  <a:satOff val="0"/>
                  <a:lumOff val="0"/>
                  <a:alphaOff val="0"/>
                </a:sysClr>
              </a:solidFill>
              <a:latin typeface="Trebuchet MS" panose="020B0603020202020204" pitchFamily="34" charset="0"/>
              <a:ea typeface="+mn-ea"/>
              <a:cs typeface="+mn-cs"/>
            </a:rPr>
            <a:t> in real life?”</a:t>
          </a:r>
        </a:p>
      </dgm:t>
    </dgm:pt>
    <dgm:pt modelId="{F42A509C-1DDC-D542-B73D-025A04E8B9D3}" type="parTrans" cxnId="{AA131805-6336-134B-86B7-4D3C5963ED4C}">
      <dgm:prSet/>
      <dgm:spPr/>
      <dgm:t>
        <a:bodyPr/>
        <a:lstStyle/>
        <a:p>
          <a:endParaRPr lang="sv-SE"/>
        </a:p>
      </dgm:t>
    </dgm:pt>
    <dgm:pt modelId="{D7F7BFFC-240F-2D47-A64F-13483C6F050D}" type="sibTrans" cxnId="{AA131805-6336-134B-86B7-4D3C5963ED4C}">
      <dgm:prSet/>
      <dgm:spPr/>
      <dgm:t>
        <a:bodyPr/>
        <a:lstStyle/>
        <a:p>
          <a:endParaRPr lang="sv-SE"/>
        </a:p>
      </dgm:t>
    </dgm:pt>
    <dgm:pt modelId="{C0A52F04-75F3-CD4D-8542-8D1AD828E52B}">
      <dgm:prSet phldrT="[Text]" custT="1"/>
      <dgm:spPr>
        <a:xfrm>
          <a:off x="8130510" y="754633"/>
          <a:ext cx="2301211" cy="1235627"/>
        </a:xfrm>
        <a:prstGeom prst="rect">
          <a:avLst/>
        </a:prstGeom>
        <a:noFill/>
        <a:ln>
          <a:noFill/>
        </a:ln>
        <a:effectLst/>
      </dgm:spPr>
      <dgm:t>
        <a:bodyPr/>
        <a:lstStyle/>
        <a:p>
          <a:pPr>
            <a:lnSpc>
              <a:spcPct val="100000"/>
            </a:lnSpc>
            <a:spcAft>
              <a:spcPts val="1200"/>
            </a:spcAft>
            <a:buNone/>
          </a:pPr>
          <a:br>
            <a:rPr lang="sv-SE" sz="1400">
              <a:solidFill>
                <a:sysClr val="windowText" lastClr="000000">
                  <a:hueOff val="0"/>
                  <a:satOff val="0"/>
                  <a:lumOff val="0"/>
                  <a:alphaOff val="0"/>
                </a:sysClr>
              </a:solidFill>
              <a:latin typeface="Trebuchet MS" panose="020B0603020202020204" pitchFamily="34" charset="0"/>
              <a:ea typeface="+mn-ea"/>
              <a:cs typeface="+mn-cs"/>
            </a:rPr>
          </a:br>
          <a:r>
            <a:rPr lang="sv-SE" sz="18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a:solidFill>
                <a:sysClr val="windowText" lastClr="000000">
                  <a:hueOff val="0"/>
                  <a:satOff val="0"/>
                  <a:lumOff val="0"/>
                  <a:alphaOff val="0"/>
                </a:sysClr>
              </a:solidFill>
              <a:latin typeface="Trebuchet MS" panose="020B0603020202020204" pitchFamily="34" charset="0"/>
              <a:ea typeface="+mn-ea"/>
              <a:cs typeface="+mn-cs"/>
            </a:rPr>
            <a:t> 4: </a:t>
          </a:r>
          <a:r>
            <a:rPr lang="sv-SE" sz="1800">
              <a:solidFill>
                <a:srgbClr val="C6232F"/>
              </a:solidFill>
              <a:latin typeface="Trebuchet MS" panose="020B0603020202020204" pitchFamily="34" charset="0"/>
              <a:ea typeface="+mn-ea"/>
              <a:cs typeface="+mn-cs"/>
            </a:rPr>
            <a:t>Results</a:t>
          </a:r>
        </a:p>
        <a:p>
          <a:pPr>
            <a:lnSpc>
              <a:spcPct val="100000"/>
            </a:lnSpc>
            <a:spcAft>
              <a:spcPts val="1200"/>
            </a:spcAft>
            <a:buNone/>
          </a:pPr>
          <a:r>
            <a:rPr lang="sv-SE" sz="1800">
              <a:solidFill>
                <a:sysClr val="windowText" lastClr="000000">
                  <a:hueOff val="0"/>
                  <a:satOff val="0"/>
                  <a:lumOff val="0"/>
                  <a:alphaOff val="0"/>
                </a:sysClr>
              </a:solidFill>
              <a:latin typeface="Trebuchet MS" panose="020B0603020202020204" pitchFamily="34" charset="0"/>
              <a:ea typeface="+mn-ea"/>
              <a:cs typeface="+mn-cs"/>
            </a:rPr>
            <a:t>”</a:t>
          </a:r>
          <a:r>
            <a:rPr lang="sv-SE" sz="18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a:solidFill>
                <a:sysClr val="windowText" lastClr="000000">
                  <a:hueOff val="0"/>
                  <a:satOff val="0"/>
                  <a:lumOff val="0"/>
                  <a:alphaOff val="0"/>
                </a:sysClr>
              </a:solidFill>
              <a:latin typeface="Trebuchet MS" panose="020B0603020202020204" pitchFamily="34" charset="0"/>
              <a:ea typeface="+mn-ea"/>
              <a:cs typeface="+mn-cs"/>
            </a:rPr>
            <a:t> the </a:t>
          </a:r>
          <a:r>
            <a:rPr lang="sv-SE" sz="1800" err="1">
              <a:solidFill>
                <a:sysClr val="windowText" lastClr="000000">
                  <a:hueOff val="0"/>
                  <a:satOff val="0"/>
                  <a:lumOff val="0"/>
                  <a:alphaOff val="0"/>
                </a:sysClr>
              </a:solidFill>
              <a:latin typeface="Trebuchet MS" panose="020B0603020202020204" pitchFamily="34" charset="0"/>
              <a:ea typeface="+mn-ea"/>
              <a:cs typeface="+mn-cs"/>
            </a:rPr>
            <a:t>intended</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improvement</a:t>
          </a:r>
          <a:r>
            <a:rPr lang="sv-SE" sz="1800">
              <a:solidFill>
                <a:sysClr val="windowText" lastClr="000000">
                  <a:hueOff val="0"/>
                  <a:satOff val="0"/>
                  <a:lumOff val="0"/>
                  <a:alphaOff val="0"/>
                </a:sysClr>
              </a:solidFill>
              <a:latin typeface="Trebuchet MS" panose="020B0603020202020204" pitchFamily="34" charset="0"/>
              <a:ea typeface="+mn-ea"/>
              <a:cs typeface="+mn-cs"/>
            </a:rPr>
            <a:t> </a:t>
          </a:r>
          <a:r>
            <a:rPr lang="sv-SE" sz="1800" err="1">
              <a:solidFill>
                <a:sysClr val="windowText" lastClr="000000">
                  <a:hueOff val="0"/>
                  <a:satOff val="0"/>
                  <a:lumOff val="0"/>
                  <a:alphaOff val="0"/>
                </a:sysClr>
              </a:solidFill>
              <a:latin typeface="Trebuchet MS" panose="020B0603020202020204" pitchFamily="34" charset="0"/>
              <a:ea typeface="+mn-ea"/>
              <a:cs typeface="+mn-cs"/>
            </a:rPr>
            <a:t>occur</a:t>
          </a:r>
          <a:r>
            <a:rPr lang="sv-SE" sz="1800">
              <a:solidFill>
                <a:sysClr val="windowText" lastClr="000000">
                  <a:hueOff val="0"/>
                  <a:satOff val="0"/>
                  <a:lumOff val="0"/>
                  <a:alphaOff val="0"/>
                </a:sysClr>
              </a:solidFill>
              <a:latin typeface="Trebuchet MS" panose="020B0603020202020204" pitchFamily="34" charset="0"/>
              <a:ea typeface="+mn-ea"/>
              <a:cs typeface="+mn-cs"/>
            </a:rPr>
            <a:t>?”</a:t>
          </a:r>
        </a:p>
      </dgm:t>
    </dgm:pt>
    <dgm:pt modelId="{5CC104EB-BD08-854A-9BAD-DDDF9E0FEAD3}" type="parTrans" cxnId="{EB6F132D-5DEF-584F-986D-74FCD3E5D55C}">
      <dgm:prSet/>
      <dgm:spPr/>
      <dgm:t>
        <a:bodyPr/>
        <a:lstStyle/>
        <a:p>
          <a:endParaRPr lang="sv-SE"/>
        </a:p>
      </dgm:t>
    </dgm:pt>
    <dgm:pt modelId="{F3FF8604-ED04-5F4F-863E-EC2EF72E3CE6}" type="sibTrans" cxnId="{EB6F132D-5DEF-584F-986D-74FCD3E5D55C}">
      <dgm:prSet/>
      <dgm:spPr/>
      <dgm:t>
        <a:bodyPr/>
        <a:lstStyle/>
        <a:p>
          <a:endParaRPr lang="sv-SE"/>
        </a:p>
      </dgm:t>
    </dgm:pt>
    <dgm:pt modelId="{EFD9FBCE-FB15-8A4F-B59E-DB5A8D6E0EA8}" type="pres">
      <dgm:prSet presAssocID="{2B3F73C9-0207-DA44-8F77-30200540645E}" presName="rootnode" presStyleCnt="0">
        <dgm:presLayoutVars>
          <dgm:chMax/>
          <dgm:chPref/>
          <dgm:dir/>
          <dgm:animLvl val="lvl"/>
        </dgm:presLayoutVars>
      </dgm:prSet>
      <dgm:spPr/>
    </dgm:pt>
    <dgm:pt modelId="{8FB9F76A-2BDD-CD4C-AC73-E78684957B8B}" type="pres">
      <dgm:prSet presAssocID="{65D3BEA6-3669-F043-A6DD-254193A12D34}" presName="composite" presStyleCnt="0"/>
      <dgm:spPr/>
    </dgm:pt>
    <dgm:pt modelId="{CED5EEB8-EB89-E747-B082-8FB7E3DA0B8B}" type="pres">
      <dgm:prSet presAssocID="{65D3BEA6-3669-F043-A6DD-254193A12D34}" presName="LShape" presStyleLbl="alignNode1" presStyleIdx="0" presStyleCnt="7" custScaleX="261944" custScaleY="160457"/>
      <dgm:spPr>
        <a:xfrm rot="5400000">
          <a:off x="814547" y="1555773"/>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5EDE75A6-8C81-CC4F-8A17-88ED06C5B36F}" type="pres">
      <dgm:prSet presAssocID="{65D3BEA6-3669-F043-A6DD-254193A12D34}" presName="ParentText" presStyleLbl="revTx" presStyleIdx="0" presStyleCnt="4" custScaleX="261944" custScaleY="160457" custLinFactNeighborX="12771">
        <dgm:presLayoutVars>
          <dgm:chMax val="0"/>
          <dgm:chPref val="0"/>
          <dgm:bulletEnabled val="1"/>
        </dgm:presLayoutVars>
      </dgm:prSet>
      <dgm:spPr/>
    </dgm:pt>
    <dgm:pt modelId="{156741A6-9E38-0B48-8AEB-D08E8C051F52}" type="pres">
      <dgm:prSet presAssocID="{65D3BEA6-3669-F043-A6DD-254193A12D34}" presName="Triangle" presStyleLbl="alignNode1" presStyleIdx="1" presStyleCnt="7" custScaleX="261944" custScaleY="160457" custLinFactX="156863" custLinFactY="-26884" custLinFactNeighborX="200000" custLinFactNeighborY="-100000"/>
      <dgm:spPr>
        <a:xfrm>
          <a:off x="2063770" y="2011640"/>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13D54516-0707-3848-A870-A103795B841B}" type="pres">
      <dgm:prSet presAssocID="{600A98AA-91C5-C84C-8BA2-521DC40CDD27}" presName="sibTrans" presStyleCnt="0"/>
      <dgm:spPr/>
    </dgm:pt>
    <dgm:pt modelId="{3AE195B5-0985-C24F-84B8-5DA5CED7A756}" type="pres">
      <dgm:prSet presAssocID="{600A98AA-91C5-C84C-8BA2-521DC40CDD27}" presName="space" presStyleCnt="0"/>
      <dgm:spPr/>
    </dgm:pt>
    <dgm:pt modelId="{A80BCF7E-F598-5B41-B391-618E7BECD28E}" type="pres">
      <dgm:prSet presAssocID="{35E2A58F-E997-DC41-AEB3-3E27A64FD40B}" presName="composite" presStyleCnt="0"/>
      <dgm:spPr/>
    </dgm:pt>
    <dgm:pt modelId="{0AD364C9-5FA9-F447-8A86-15309A2286A3}" type="pres">
      <dgm:prSet presAssocID="{35E2A58F-E997-DC41-AEB3-3E27A64FD40B}" presName="LShape" presStyleLbl="alignNode1" presStyleIdx="2" presStyleCnt="7" custScaleX="261944" custScaleY="160457"/>
      <dgm:spPr>
        <a:xfrm rot="5400000">
          <a:off x="3463932" y="1006761"/>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CFED5BDE-20FE-2A4D-B70B-2531A07658C3}" type="pres">
      <dgm:prSet presAssocID="{35E2A58F-E997-DC41-AEB3-3E27A64FD40B}" presName="ParentText" presStyleLbl="revTx" presStyleIdx="1" presStyleCnt="4" custScaleX="261944" custScaleY="160457">
        <dgm:presLayoutVars>
          <dgm:chMax val="0"/>
          <dgm:chPref val="0"/>
          <dgm:bulletEnabled val="1"/>
        </dgm:presLayoutVars>
      </dgm:prSet>
      <dgm:spPr/>
    </dgm:pt>
    <dgm:pt modelId="{CFCE06DE-918C-7D4E-AF2E-E51F548A1B9B}" type="pres">
      <dgm:prSet presAssocID="{35E2A58F-E997-DC41-AEB3-3E27A64FD40B}" presName="Triangle" presStyleLbl="alignNode1" presStyleIdx="3" presStyleCnt="7" custScaleX="261944" custScaleY="160457" custLinFactX="151827" custLinFactY="-14334" custLinFactNeighborX="200000" custLinFactNeighborY="-100000"/>
      <dgm:spPr>
        <a:xfrm>
          <a:off x="4704807" y="1483430"/>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175FC8E9-46B7-E646-8BA6-14D71D046F6C}" type="pres">
      <dgm:prSet presAssocID="{E0CAFDD4-8166-0547-9024-3D2F7C236205}" presName="sibTrans" presStyleCnt="0"/>
      <dgm:spPr/>
    </dgm:pt>
    <dgm:pt modelId="{23026D27-FEBB-B949-8C9D-743510C73655}" type="pres">
      <dgm:prSet presAssocID="{E0CAFDD4-8166-0547-9024-3D2F7C236205}" presName="space" presStyleCnt="0"/>
      <dgm:spPr/>
    </dgm:pt>
    <dgm:pt modelId="{D5627AA7-4CFF-D24F-B4CA-06C9021E7BB2}" type="pres">
      <dgm:prSet presAssocID="{71ADE2BD-8C71-6145-B6D6-EA20FE631C49}" presName="composite" presStyleCnt="0"/>
      <dgm:spPr/>
    </dgm:pt>
    <dgm:pt modelId="{CD92B79C-A5DB-0B4E-9784-0F8AF8085B08}" type="pres">
      <dgm:prSet presAssocID="{71ADE2BD-8C71-6145-B6D6-EA20FE631C49}" presName="LShape" presStyleLbl="alignNode1" presStyleIdx="4" presStyleCnt="7" custScaleX="261944" custScaleY="160457"/>
      <dgm:spPr>
        <a:xfrm rot="5400000">
          <a:off x="6113317" y="457749"/>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6A7E9B5A-8608-8F40-B192-67220098A87F}" type="pres">
      <dgm:prSet presAssocID="{71ADE2BD-8C71-6145-B6D6-EA20FE631C49}" presName="ParentText" presStyleLbl="revTx" presStyleIdx="2" presStyleCnt="4" custScaleX="261944" custScaleY="160457">
        <dgm:presLayoutVars>
          <dgm:chMax val="0"/>
          <dgm:chPref val="0"/>
          <dgm:bulletEnabled val="1"/>
        </dgm:presLayoutVars>
      </dgm:prSet>
      <dgm:spPr/>
    </dgm:pt>
    <dgm:pt modelId="{2A0F49E0-93B4-0B4A-84B6-3600EC889540}" type="pres">
      <dgm:prSet presAssocID="{71ADE2BD-8C71-6145-B6D6-EA20FE631C49}" presName="Triangle" presStyleLbl="alignNode1" presStyleIdx="5" presStyleCnt="7" custScaleX="261944" custScaleY="160457" custLinFactX="146791" custLinFactY="-1785" custLinFactNeighborX="200000" custLinFactNeighborY="-100000"/>
      <dgm:spPr>
        <a:xfrm>
          <a:off x="7345845" y="955219"/>
          <a:ext cx="434190" cy="265968"/>
        </a:xfrm>
        <a:prstGeom prst="triangle">
          <a:avLst>
            <a:gd name="adj" fmla="val 100000"/>
          </a:avLst>
        </a:prstGeom>
        <a:noFill/>
        <a:ln w="9525" cap="flat" cmpd="sng" algn="ctr">
          <a:noFill/>
          <a:prstDash val="solid"/>
        </a:ln>
        <a:effectLst>
          <a:outerShdw blurRad="40000" dist="23000" dir="5400000" rotWithShape="0">
            <a:srgbClr val="000000">
              <a:alpha val="35000"/>
            </a:srgbClr>
          </a:outerShdw>
        </a:effectLst>
      </dgm:spPr>
    </dgm:pt>
    <dgm:pt modelId="{72697CD8-03A1-2A47-9DE5-25549D436621}" type="pres">
      <dgm:prSet presAssocID="{D7F7BFFC-240F-2D47-A64F-13483C6F050D}" presName="sibTrans" presStyleCnt="0"/>
      <dgm:spPr/>
    </dgm:pt>
    <dgm:pt modelId="{A60A6CFA-FB8D-1B46-B378-11D25953A80A}" type="pres">
      <dgm:prSet presAssocID="{D7F7BFFC-240F-2D47-A64F-13483C6F050D}" presName="space" presStyleCnt="0"/>
      <dgm:spPr/>
    </dgm:pt>
    <dgm:pt modelId="{8802DA1A-E967-214B-B49B-D1A680F793D2}" type="pres">
      <dgm:prSet presAssocID="{C0A52F04-75F3-CD4D-8542-8D1AD828E52B}" presName="composite" presStyleCnt="0"/>
      <dgm:spPr/>
    </dgm:pt>
    <dgm:pt modelId="{BA6BBED9-45EA-AF4C-94CA-00864588A4AA}" type="pres">
      <dgm:prSet presAssocID="{C0A52F04-75F3-CD4D-8542-8D1AD828E52B}" presName="LShape" presStyleLbl="alignNode1" presStyleIdx="6" presStyleCnt="7" custScaleX="261944" custScaleY="160457"/>
      <dgm:spPr>
        <a:xfrm rot="5400000">
          <a:off x="8762701" y="-91262"/>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dgm:spPr>
    </dgm:pt>
    <dgm:pt modelId="{23F3AEB5-238E-1640-BF3B-3DD3CA38702C}" type="pres">
      <dgm:prSet presAssocID="{C0A52F04-75F3-CD4D-8542-8D1AD828E52B}" presName="ParentText" presStyleLbl="revTx" presStyleIdx="3" presStyleCnt="4" custScaleX="261944" custScaleY="160457">
        <dgm:presLayoutVars>
          <dgm:chMax val="0"/>
          <dgm:chPref val="0"/>
          <dgm:bulletEnabled val="1"/>
        </dgm:presLayoutVars>
      </dgm:prSet>
      <dgm:spPr/>
    </dgm:pt>
  </dgm:ptLst>
  <dgm:cxnLst>
    <dgm:cxn modelId="{AA131805-6336-134B-86B7-4D3C5963ED4C}" srcId="{2B3F73C9-0207-DA44-8F77-30200540645E}" destId="{71ADE2BD-8C71-6145-B6D6-EA20FE631C49}" srcOrd="2" destOrd="0" parTransId="{F42A509C-1DDC-D542-B73D-025A04E8B9D3}" sibTransId="{D7F7BFFC-240F-2D47-A64F-13483C6F050D}"/>
    <dgm:cxn modelId="{EB6F132D-5DEF-584F-986D-74FCD3E5D55C}" srcId="{2B3F73C9-0207-DA44-8F77-30200540645E}" destId="{C0A52F04-75F3-CD4D-8542-8D1AD828E52B}" srcOrd="3" destOrd="0" parTransId="{5CC104EB-BD08-854A-9BAD-DDDF9E0FEAD3}" sibTransId="{F3FF8604-ED04-5F4F-863E-EC2EF72E3CE6}"/>
    <dgm:cxn modelId="{A0B71146-BC69-4EA0-A71D-19672227AD53}" type="presOf" srcId="{71ADE2BD-8C71-6145-B6D6-EA20FE631C49}" destId="{6A7E9B5A-8608-8F40-B192-67220098A87F}" srcOrd="0" destOrd="0" presId="urn:microsoft.com/office/officeart/2009/3/layout/StepUpProcess"/>
    <dgm:cxn modelId="{A5844C47-3F74-4CCE-955D-7D9BB16FA7B9}" type="presOf" srcId="{C0A52F04-75F3-CD4D-8542-8D1AD828E52B}" destId="{23F3AEB5-238E-1640-BF3B-3DD3CA38702C}" srcOrd="0" destOrd="0" presId="urn:microsoft.com/office/officeart/2009/3/layout/StepUpProcess"/>
    <dgm:cxn modelId="{2BF7164B-DB6A-8F4F-A5B7-A3040921A429}" srcId="{2B3F73C9-0207-DA44-8F77-30200540645E}" destId="{65D3BEA6-3669-F043-A6DD-254193A12D34}" srcOrd="0" destOrd="0" parTransId="{20AAB537-A4BB-F144-8CC2-4A1A518F56C7}" sibTransId="{600A98AA-91C5-C84C-8BA2-521DC40CDD27}"/>
    <dgm:cxn modelId="{BA0C3B54-8BA5-4E34-BE84-86D6C31EA682}" type="presOf" srcId="{65D3BEA6-3669-F043-A6DD-254193A12D34}" destId="{5EDE75A6-8C81-CC4F-8A17-88ED06C5B36F}" srcOrd="0" destOrd="0" presId="urn:microsoft.com/office/officeart/2009/3/layout/StepUpProcess"/>
    <dgm:cxn modelId="{8645597E-342B-0A4B-A3CC-2D442101CB76}" srcId="{2B3F73C9-0207-DA44-8F77-30200540645E}" destId="{35E2A58F-E997-DC41-AEB3-3E27A64FD40B}" srcOrd="1" destOrd="0" parTransId="{CC2D02B4-752C-8B49-8030-32530D7ACEDF}" sibTransId="{E0CAFDD4-8166-0547-9024-3D2F7C236205}"/>
    <dgm:cxn modelId="{E10C4BBE-087C-46AB-967D-9BE167B1BA0C}" type="presOf" srcId="{35E2A58F-E997-DC41-AEB3-3E27A64FD40B}" destId="{CFED5BDE-20FE-2A4D-B70B-2531A07658C3}" srcOrd="0" destOrd="0" presId="urn:microsoft.com/office/officeart/2009/3/layout/StepUpProcess"/>
    <dgm:cxn modelId="{53B649C4-138F-4A0E-AF34-E31D77080F98}" type="presOf" srcId="{2B3F73C9-0207-DA44-8F77-30200540645E}" destId="{EFD9FBCE-FB15-8A4F-B59E-DB5A8D6E0EA8}" srcOrd="0" destOrd="0" presId="urn:microsoft.com/office/officeart/2009/3/layout/StepUpProcess"/>
    <dgm:cxn modelId="{B2367502-F48F-4346-9979-4372B66E5AB6}" type="presParOf" srcId="{EFD9FBCE-FB15-8A4F-B59E-DB5A8D6E0EA8}" destId="{8FB9F76A-2BDD-CD4C-AC73-E78684957B8B}" srcOrd="0" destOrd="0" presId="urn:microsoft.com/office/officeart/2009/3/layout/StepUpProcess"/>
    <dgm:cxn modelId="{14823320-040B-46D7-8E09-8FBC6303CC08}" type="presParOf" srcId="{8FB9F76A-2BDD-CD4C-AC73-E78684957B8B}" destId="{CED5EEB8-EB89-E747-B082-8FB7E3DA0B8B}" srcOrd="0" destOrd="0" presId="urn:microsoft.com/office/officeart/2009/3/layout/StepUpProcess"/>
    <dgm:cxn modelId="{F0A11F05-C5A0-4C15-9670-4D189DA3BF19}" type="presParOf" srcId="{8FB9F76A-2BDD-CD4C-AC73-E78684957B8B}" destId="{5EDE75A6-8C81-CC4F-8A17-88ED06C5B36F}" srcOrd="1" destOrd="0" presId="urn:microsoft.com/office/officeart/2009/3/layout/StepUpProcess"/>
    <dgm:cxn modelId="{9718BDCD-587D-44E8-9FD6-4C11476AE477}" type="presParOf" srcId="{8FB9F76A-2BDD-CD4C-AC73-E78684957B8B}" destId="{156741A6-9E38-0B48-8AEB-D08E8C051F52}" srcOrd="2" destOrd="0" presId="urn:microsoft.com/office/officeart/2009/3/layout/StepUpProcess"/>
    <dgm:cxn modelId="{DACCE77F-6448-4FFC-B64C-3BD315884427}" type="presParOf" srcId="{EFD9FBCE-FB15-8A4F-B59E-DB5A8D6E0EA8}" destId="{13D54516-0707-3848-A870-A103795B841B}" srcOrd="1" destOrd="0" presId="urn:microsoft.com/office/officeart/2009/3/layout/StepUpProcess"/>
    <dgm:cxn modelId="{77173B72-A789-44FC-8E2C-A1231635A72A}" type="presParOf" srcId="{13D54516-0707-3848-A870-A103795B841B}" destId="{3AE195B5-0985-C24F-84B8-5DA5CED7A756}" srcOrd="0" destOrd="0" presId="urn:microsoft.com/office/officeart/2009/3/layout/StepUpProcess"/>
    <dgm:cxn modelId="{2DF206F2-F728-411F-AEEC-FD3D9FF67FC2}" type="presParOf" srcId="{EFD9FBCE-FB15-8A4F-B59E-DB5A8D6E0EA8}" destId="{A80BCF7E-F598-5B41-B391-618E7BECD28E}" srcOrd="2" destOrd="0" presId="urn:microsoft.com/office/officeart/2009/3/layout/StepUpProcess"/>
    <dgm:cxn modelId="{6EF0709D-FA83-4543-9D93-1F85DE9D6907}" type="presParOf" srcId="{A80BCF7E-F598-5B41-B391-618E7BECD28E}" destId="{0AD364C9-5FA9-F447-8A86-15309A2286A3}" srcOrd="0" destOrd="0" presId="urn:microsoft.com/office/officeart/2009/3/layout/StepUpProcess"/>
    <dgm:cxn modelId="{7DAE404C-9924-45D2-82F7-CC9B53C39BBF}" type="presParOf" srcId="{A80BCF7E-F598-5B41-B391-618E7BECD28E}" destId="{CFED5BDE-20FE-2A4D-B70B-2531A07658C3}" srcOrd="1" destOrd="0" presId="urn:microsoft.com/office/officeart/2009/3/layout/StepUpProcess"/>
    <dgm:cxn modelId="{A9B3903B-FEE3-4778-B3DF-45877B1AE764}" type="presParOf" srcId="{A80BCF7E-F598-5B41-B391-618E7BECD28E}" destId="{CFCE06DE-918C-7D4E-AF2E-E51F548A1B9B}" srcOrd="2" destOrd="0" presId="urn:microsoft.com/office/officeart/2009/3/layout/StepUpProcess"/>
    <dgm:cxn modelId="{D47C7B0E-2307-4D3D-BD05-13E73E9D54D3}" type="presParOf" srcId="{EFD9FBCE-FB15-8A4F-B59E-DB5A8D6E0EA8}" destId="{175FC8E9-46B7-E646-8BA6-14D71D046F6C}" srcOrd="3" destOrd="0" presId="urn:microsoft.com/office/officeart/2009/3/layout/StepUpProcess"/>
    <dgm:cxn modelId="{24BDF198-8673-4EB5-80A3-1E1346675639}" type="presParOf" srcId="{175FC8E9-46B7-E646-8BA6-14D71D046F6C}" destId="{23026D27-FEBB-B949-8C9D-743510C73655}" srcOrd="0" destOrd="0" presId="urn:microsoft.com/office/officeart/2009/3/layout/StepUpProcess"/>
    <dgm:cxn modelId="{35387E3A-0FB6-42A6-8E20-E0EBB80E3D67}" type="presParOf" srcId="{EFD9FBCE-FB15-8A4F-B59E-DB5A8D6E0EA8}" destId="{D5627AA7-4CFF-D24F-B4CA-06C9021E7BB2}" srcOrd="4" destOrd="0" presId="urn:microsoft.com/office/officeart/2009/3/layout/StepUpProcess"/>
    <dgm:cxn modelId="{57419CC3-40B7-454A-AB70-C7E98D6AD040}" type="presParOf" srcId="{D5627AA7-4CFF-D24F-B4CA-06C9021E7BB2}" destId="{CD92B79C-A5DB-0B4E-9784-0F8AF8085B08}" srcOrd="0" destOrd="0" presId="urn:microsoft.com/office/officeart/2009/3/layout/StepUpProcess"/>
    <dgm:cxn modelId="{E71DE9BB-3B2A-4428-B0B3-E549842318AD}" type="presParOf" srcId="{D5627AA7-4CFF-D24F-B4CA-06C9021E7BB2}" destId="{6A7E9B5A-8608-8F40-B192-67220098A87F}" srcOrd="1" destOrd="0" presId="urn:microsoft.com/office/officeart/2009/3/layout/StepUpProcess"/>
    <dgm:cxn modelId="{EC045FD7-F3E0-456B-8511-9FE9DB655A72}" type="presParOf" srcId="{D5627AA7-4CFF-D24F-B4CA-06C9021E7BB2}" destId="{2A0F49E0-93B4-0B4A-84B6-3600EC889540}" srcOrd="2" destOrd="0" presId="urn:microsoft.com/office/officeart/2009/3/layout/StepUpProcess"/>
    <dgm:cxn modelId="{C3C90EBB-2B06-47DC-9C1D-323F8309780D}" type="presParOf" srcId="{EFD9FBCE-FB15-8A4F-B59E-DB5A8D6E0EA8}" destId="{72697CD8-03A1-2A47-9DE5-25549D436621}" srcOrd="5" destOrd="0" presId="urn:microsoft.com/office/officeart/2009/3/layout/StepUpProcess"/>
    <dgm:cxn modelId="{1C85F5F1-362A-4037-B17A-03E1AD20F89E}" type="presParOf" srcId="{72697CD8-03A1-2A47-9DE5-25549D436621}" destId="{A60A6CFA-FB8D-1B46-B378-11D25953A80A}" srcOrd="0" destOrd="0" presId="urn:microsoft.com/office/officeart/2009/3/layout/StepUpProcess"/>
    <dgm:cxn modelId="{8385E7BA-B18C-4910-A957-C25E518128B1}" type="presParOf" srcId="{EFD9FBCE-FB15-8A4F-B59E-DB5A8D6E0EA8}" destId="{8802DA1A-E967-214B-B49B-D1A680F793D2}" srcOrd="6" destOrd="0" presId="urn:microsoft.com/office/officeart/2009/3/layout/StepUpProcess"/>
    <dgm:cxn modelId="{42385440-C919-4FD7-BB1B-870CA595233D}" type="presParOf" srcId="{8802DA1A-E967-214B-B49B-D1A680F793D2}" destId="{BA6BBED9-45EA-AF4C-94CA-00864588A4AA}" srcOrd="0" destOrd="0" presId="urn:microsoft.com/office/officeart/2009/3/layout/StepUpProcess"/>
    <dgm:cxn modelId="{5B643B46-6C35-4EEF-93DD-8409BAAC79B6}" type="presParOf" srcId="{8802DA1A-E967-214B-B49B-D1A680F793D2}" destId="{23F3AEB5-238E-1640-BF3B-3DD3CA38702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5EEB8-EB89-E747-B082-8FB7E3DA0B8B}">
      <dsp:nvSpPr>
        <dsp:cNvPr id="0" name=""/>
        <dsp:cNvSpPr/>
      </dsp:nvSpPr>
      <dsp:spPr>
        <a:xfrm rot="5400000">
          <a:off x="814547" y="1555773"/>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EDE75A6-8C81-CC4F-8A17-88ED06C5B36F}">
      <dsp:nvSpPr>
        <dsp:cNvPr id="0" name=""/>
        <dsp:cNvSpPr/>
      </dsp:nvSpPr>
      <dsp:spPr>
        <a:xfrm>
          <a:off x="273836" y="2452456"/>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br>
            <a:rPr lang="sv-SE" sz="18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1: </a:t>
          </a:r>
          <a:r>
            <a:rPr lang="sv-SE" sz="1800" kern="1200">
              <a:solidFill>
                <a:srgbClr val="C6232F"/>
              </a:solidFill>
              <a:latin typeface="Trebuchet MS" panose="020B0603020202020204" pitchFamily="34" charset="0"/>
              <a:ea typeface="+mn-ea"/>
              <a:cs typeface="+mn-cs"/>
            </a:rPr>
            <a:t>Reaction</a:t>
          </a:r>
          <a:endParaRPr lang="sv-SE" sz="1800" kern="1200">
            <a:solidFill>
              <a:sysClr val="windowText" lastClr="000000">
                <a:hueOff val="0"/>
                <a:satOff val="0"/>
                <a:lumOff val="0"/>
                <a:alphaOff val="0"/>
              </a:sysClr>
            </a:solidFill>
            <a:latin typeface="Trebuchet MS" panose="020B0603020202020204" pitchFamily="34" charset="0"/>
            <a:ea typeface="+mn-ea"/>
            <a:cs typeface="+mn-cs"/>
          </a:endParaRPr>
        </a:p>
        <a:p>
          <a:pPr marL="0" lvl="0" indent="0" algn="l" defTabSz="800100">
            <a:lnSpc>
              <a:spcPct val="100000"/>
            </a:lnSpc>
            <a:spcBef>
              <a:spcPct val="0"/>
            </a:spcBef>
            <a:spcAft>
              <a:spcPct val="350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enjoy</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experience</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a:p>
          <a:pPr marL="0" lvl="0" indent="0" algn="l" defTabSz="800100">
            <a:lnSpc>
              <a:spcPct val="100000"/>
            </a:lnSpc>
            <a:spcBef>
              <a:spcPct val="0"/>
            </a:spcBef>
            <a:spcAft>
              <a:spcPct val="35000"/>
            </a:spcAft>
            <a:buNone/>
          </a:pPr>
          <a:endParaRPr lang="sv-SE" sz="1400" kern="1200">
            <a:solidFill>
              <a:sysClr val="windowText" lastClr="000000">
                <a:hueOff val="0"/>
                <a:satOff val="0"/>
                <a:lumOff val="0"/>
                <a:alphaOff val="0"/>
              </a:sysClr>
            </a:solidFill>
            <a:latin typeface="Trebuchet MS" panose="020B0603020202020204" pitchFamily="34" charset="0"/>
            <a:ea typeface="+mn-ea"/>
            <a:cs typeface="+mn-cs"/>
          </a:endParaRPr>
        </a:p>
      </dsp:txBody>
      <dsp:txXfrm>
        <a:off x="273836" y="2452456"/>
        <a:ext cx="2301211" cy="1235627"/>
      </dsp:txXfrm>
    </dsp:sp>
    <dsp:sp modelId="{156741A6-9E38-0B48-8AEB-D08E8C051F52}">
      <dsp:nvSpPr>
        <dsp:cNvPr id="0" name=""/>
        <dsp:cNvSpPr/>
      </dsp:nvSpPr>
      <dsp:spPr>
        <a:xfrm>
          <a:off x="2063770" y="2011640"/>
          <a:ext cx="434190" cy="265968"/>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AD364C9-5FA9-F447-8A86-15309A2286A3}">
      <dsp:nvSpPr>
        <dsp:cNvPr id="0" name=""/>
        <dsp:cNvSpPr/>
      </dsp:nvSpPr>
      <dsp:spPr>
        <a:xfrm rot="5400000">
          <a:off x="3463932" y="1006761"/>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ED5BDE-20FE-2A4D-B70B-2531A07658C3}">
      <dsp:nvSpPr>
        <dsp:cNvPr id="0" name=""/>
        <dsp:cNvSpPr/>
      </dsp:nvSpPr>
      <dsp:spPr>
        <a:xfrm>
          <a:off x="2933385" y="1903444"/>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br>
            <a:rPr lang="sv-SE" sz="18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2: </a:t>
          </a:r>
          <a:r>
            <a:rPr lang="sv-SE" sz="1800" kern="1200">
              <a:solidFill>
                <a:srgbClr val="C6232F"/>
              </a:solidFill>
              <a:latin typeface="Trebuchet MS" panose="020B0603020202020204" pitchFamily="34" charset="0"/>
              <a:ea typeface="+mn-ea"/>
              <a:cs typeface="+mn-cs"/>
            </a:rPr>
            <a:t>Learning</a:t>
          </a:r>
        </a:p>
        <a:p>
          <a:pPr marL="0" lvl="0" indent="0" algn="l" defTabSz="800100">
            <a:lnSpc>
              <a:spcPct val="100000"/>
            </a:lnSpc>
            <a:spcBef>
              <a:spcPct val="0"/>
            </a:spcBef>
            <a:spcAft>
              <a:spcPct val="350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learn</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dsp:txBody>
      <dsp:txXfrm>
        <a:off x="2933385" y="1903444"/>
        <a:ext cx="2301211" cy="1235627"/>
      </dsp:txXfrm>
    </dsp:sp>
    <dsp:sp modelId="{CFCE06DE-918C-7D4E-AF2E-E51F548A1B9B}">
      <dsp:nvSpPr>
        <dsp:cNvPr id="0" name=""/>
        <dsp:cNvSpPr/>
      </dsp:nvSpPr>
      <dsp:spPr>
        <a:xfrm>
          <a:off x="4704807" y="1483430"/>
          <a:ext cx="434190" cy="265968"/>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92B79C-A5DB-0B4E-9784-0F8AF8085B08}">
      <dsp:nvSpPr>
        <dsp:cNvPr id="0" name=""/>
        <dsp:cNvSpPr/>
      </dsp:nvSpPr>
      <dsp:spPr>
        <a:xfrm rot="5400000">
          <a:off x="6113317" y="457749"/>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A7E9B5A-8608-8F40-B192-67220098A87F}">
      <dsp:nvSpPr>
        <dsp:cNvPr id="0" name=""/>
        <dsp:cNvSpPr/>
      </dsp:nvSpPr>
      <dsp:spPr>
        <a:xfrm>
          <a:off x="5481126" y="1303646"/>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br>
            <a:rPr lang="sv-SE" sz="1400" kern="1200">
              <a:solidFill>
                <a:sysClr val="windowText" lastClr="000000">
                  <a:hueOff val="0"/>
                  <a:satOff val="0"/>
                  <a:lumOff val="0"/>
                  <a:alphaOff val="0"/>
                </a:sysClr>
              </a:solidFill>
              <a:latin typeface="PT Serif"/>
              <a:ea typeface="+mn-ea"/>
              <a:cs typeface="+mn-cs"/>
            </a:rPr>
          </a:br>
          <a:endParaRPr lang="sv-SE" sz="1800" kern="1200">
            <a:solidFill>
              <a:sysClr val="windowText" lastClr="000000">
                <a:hueOff val="0"/>
                <a:satOff val="0"/>
                <a:lumOff val="0"/>
                <a:alphaOff val="0"/>
              </a:sysClr>
            </a:solidFill>
            <a:latin typeface="PT Serif"/>
            <a:ea typeface="+mn-ea"/>
            <a:cs typeface="+mn-cs"/>
          </a:endParaRPr>
        </a:p>
      </dsp:txBody>
      <dsp:txXfrm>
        <a:off x="5481126" y="1303646"/>
        <a:ext cx="2301211" cy="1235627"/>
      </dsp:txXfrm>
    </dsp:sp>
    <dsp:sp modelId="{2A0F49E0-93B4-0B4A-84B6-3600EC889540}">
      <dsp:nvSpPr>
        <dsp:cNvPr id="0" name=""/>
        <dsp:cNvSpPr/>
      </dsp:nvSpPr>
      <dsp:spPr>
        <a:xfrm>
          <a:off x="7345845" y="955219"/>
          <a:ext cx="434190" cy="265968"/>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6BBED9-45EA-AF4C-94CA-00864588A4AA}">
      <dsp:nvSpPr>
        <dsp:cNvPr id="0" name=""/>
        <dsp:cNvSpPr/>
      </dsp:nvSpPr>
      <dsp:spPr>
        <a:xfrm rot="5400000">
          <a:off x="8762701" y="-91262"/>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F3AEB5-238E-1640-BF3B-3DD3CA38702C}">
      <dsp:nvSpPr>
        <dsp:cNvPr id="0" name=""/>
        <dsp:cNvSpPr/>
      </dsp:nvSpPr>
      <dsp:spPr>
        <a:xfrm>
          <a:off x="8130510" y="754633"/>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br>
            <a:rPr lang="sv-SE" sz="1400" kern="1200">
              <a:solidFill>
                <a:sysClr val="windowText" lastClr="000000">
                  <a:hueOff val="0"/>
                  <a:satOff val="0"/>
                  <a:lumOff val="0"/>
                  <a:alphaOff val="0"/>
                </a:sysClr>
              </a:solidFill>
              <a:latin typeface="PT Serif"/>
              <a:ea typeface="+mn-ea"/>
              <a:cs typeface="+mn-cs"/>
            </a:rPr>
          </a:br>
          <a:endParaRPr lang="sv-SE" sz="1400" kern="1200">
            <a:solidFill>
              <a:sysClr val="windowText" lastClr="000000">
                <a:hueOff val="0"/>
                <a:satOff val="0"/>
                <a:lumOff val="0"/>
                <a:alphaOff val="0"/>
              </a:sysClr>
            </a:solidFill>
            <a:latin typeface="PT Serif"/>
            <a:ea typeface="+mn-ea"/>
            <a:cs typeface="+mn-cs"/>
          </a:endParaRPr>
        </a:p>
      </dsp:txBody>
      <dsp:txXfrm>
        <a:off x="8130510" y="754633"/>
        <a:ext cx="2301211" cy="123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5EEB8-EB89-E747-B082-8FB7E3DA0B8B}">
      <dsp:nvSpPr>
        <dsp:cNvPr id="0" name=""/>
        <dsp:cNvSpPr/>
      </dsp:nvSpPr>
      <dsp:spPr>
        <a:xfrm rot="5400000">
          <a:off x="814547" y="1555773"/>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EDE75A6-8C81-CC4F-8A17-88ED06C5B36F}">
      <dsp:nvSpPr>
        <dsp:cNvPr id="0" name=""/>
        <dsp:cNvSpPr/>
      </dsp:nvSpPr>
      <dsp:spPr>
        <a:xfrm>
          <a:off x="284000" y="2401670"/>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br>
            <a:rPr lang="sv-SE" sz="18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1: </a:t>
          </a:r>
          <a:r>
            <a:rPr lang="sv-SE" sz="1800" kern="1200">
              <a:solidFill>
                <a:srgbClr val="C6232F"/>
              </a:solidFill>
              <a:latin typeface="Trebuchet MS" panose="020B0603020202020204" pitchFamily="34" charset="0"/>
              <a:ea typeface="+mn-ea"/>
              <a:cs typeface="+mn-cs"/>
            </a:rPr>
            <a:t>Reaction</a:t>
          </a:r>
          <a:endParaRPr lang="sv-SE" sz="1800" kern="1200">
            <a:solidFill>
              <a:sysClr val="windowText" lastClr="000000">
                <a:hueOff val="0"/>
                <a:satOff val="0"/>
                <a:lumOff val="0"/>
                <a:alphaOff val="0"/>
              </a:sysClr>
            </a:solidFill>
            <a:latin typeface="Trebuchet MS" panose="020B0603020202020204" pitchFamily="34" charset="0"/>
            <a:ea typeface="+mn-ea"/>
            <a:cs typeface="+mn-cs"/>
          </a:endParaRPr>
        </a:p>
        <a:p>
          <a:pPr marL="0" lvl="0" indent="0" algn="l" defTabSz="800100">
            <a:lnSpc>
              <a:spcPct val="100000"/>
            </a:lnSpc>
            <a:spcBef>
              <a:spcPct val="0"/>
            </a:spcBef>
            <a:spcAft>
              <a:spcPct val="350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enjoy</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experience</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a:p>
          <a:pPr marL="0" lvl="0" indent="0" algn="l" defTabSz="800100">
            <a:lnSpc>
              <a:spcPct val="100000"/>
            </a:lnSpc>
            <a:spcBef>
              <a:spcPct val="0"/>
            </a:spcBef>
            <a:spcAft>
              <a:spcPct val="35000"/>
            </a:spcAft>
            <a:buNone/>
          </a:pPr>
          <a:endParaRPr lang="sv-SE" sz="1400" kern="1200">
            <a:solidFill>
              <a:sysClr val="windowText" lastClr="000000">
                <a:hueOff val="0"/>
                <a:satOff val="0"/>
                <a:lumOff val="0"/>
                <a:alphaOff val="0"/>
              </a:sysClr>
            </a:solidFill>
            <a:latin typeface="Trebuchet MS" panose="020B0603020202020204" pitchFamily="34" charset="0"/>
            <a:ea typeface="+mn-ea"/>
            <a:cs typeface="+mn-cs"/>
          </a:endParaRPr>
        </a:p>
      </dsp:txBody>
      <dsp:txXfrm>
        <a:off x="284000" y="2401670"/>
        <a:ext cx="2301211" cy="1235627"/>
      </dsp:txXfrm>
    </dsp:sp>
    <dsp:sp modelId="{156741A6-9E38-0B48-8AEB-D08E8C051F52}">
      <dsp:nvSpPr>
        <dsp:cNvPr id="0" name=""/>
        <dsp:cNvSpPr/>
      </dsp:nvSpPr>
      <dsp:spPr>
        <a:xfrm>
          <a:off x="2063770" y="2011640"/>
          <a:ext cx="434190" cy="265968"/>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AD364C9-5FA9-F447-8A86-15309A2286A3}">
      <dsp:nvSpPr>
        <dsp:cNvPr id="0" name=""/>
        <dsp:cNvSpPr/>
      </dsp:nvSpPr>
      <dsp:spPr>
        <a:xfrm rot="5400000">
          <a:off x="3463932" y="1006761"/>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ED5BDE-20FE-2A4D-B70B-2531A07658C3}">
      <dsp:nvSpPr>
        <dsp:cNvPr id="0" name=""/>
        <dsp:cNvSpPr/>
      </dsp:nvSpPr>
      <dsp:spPr>
        <a:xfrm>
          <a:off x="2933385" y="1893287"/>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br>
            <a:rPr lang="sv-SE" sz="18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2: </a:t>
          </a:r>
          <a:r>
            <a:rPr lang="sv-SE" sz="1800" kern="1200">
              <a:solidFill>
                <a:srgbClr val="C6232F"/>
              </a:solidFill>
              <a:latin typeface="Trebuchet MS" panose="020B0603020202020204" pitchFamily="34" charset="0"/>
              <a:ea typeface="+mn-ea"/>
              <a:cs typeface="+mn-cs"/>
            </a:rPr>
            <a:t>Learning</a:t>
          </a:r>
          <a:endParaRPr lang="sv-SE" sz="1800" kern="1200">
            <a:solidFill>
              <a:sysClr val="windowText" lastClr="000000">
                <a:hueOff val="0"/>
                <a:satOff val="0"/>
                <a:lumOff val="0"/>
                <a:alphaOff val="0"/>
              </a:sysClr>
            </a:solidFill>
            <a:latin typeface="Trebuchet MS" panose="020B0603020202020204" pitchFamily="34" charset="0"/>
            <a:ea typeface="+mn-ea"/>
            <a:cs typeface="+mn-cs"/>
          </a:endParaRPr>
        </a:p>
        <a:p>
          <a:pPr marL="0" lvl="0" indent="0" algn="l" defTabSz="800100">
            <a:lnSpc>
              <a:spcPct val="100000"/>
            </a:lnSpc>
            <a:spcBef>
              <a:spcPct val="0"/>
            </a:spcBef>
            <a:spcAft>
              <a:spcPct val="350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learn</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dsp:txBody>
      <dsp:txXfrm>
        <a:off x="2933385" y="1893287"/>
        <a:ext cx="2301211" cy="1235627"/>
      </dsp:txXfrm>
    </dsp:sp>
    <dsp:sp modelId="{CFCE06DE-918C-7D4E-AF2E-E51F548A1B9B}">
      <dsp:nvSpPr>
        <dsp:cNvPr id="0" name=""/>
        <dsp:cNvSpPr/>
      </dsp:nvSpPr>
      <dsp:spPr>
        <a:xfrm>
          <a:off x="4704807" y="1483430"/>
          <a:ext cx="434190" cy="265968"/>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92B79C-A5DB-0B4E-9784-0F8AF8085B08}">
      <dsp:nvSpPr>
        <dsp:cNvPr id="0" name=""/>
        <dsp:cNvSpPr/>
      </dsp:nvSpPr>
      <dsp:spPr>
        <a:xfrm rot="5400000">
          <a:off x="6113317" y="457749"/>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A7E9B5A-8608-8F40-B192-67220098A87F}">
      <dsp:nvSpPr>
        <dsp:cNvPr id="0" name=""/>
        <dsp:cNvSpPr/>
      </dsp:nvSpPr>
      <dsp:spPr>
        <a:xfrm>
          <a:off x="5562441" y="1384903"/>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1200"/>
            </a:spcAft>
            <a:buNone/>
          </a:pPr>
          <a:br>
            <a:rPr lang="sv-SE" sz="14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3: </a:t>
          </a:r>
          <a:r>
            <a:rPr lang="sv-SE" sz="1800" kern="1200">
              <a:solidFill>
                <a:srgbClr val="C6232F"/>
              </a:solidFill>
              <a:latin typeface="Trebuchet MS" panose="020B0603020202020204" pitchFamily="34" charset="0"/>
              <a:ea typeface="+mn-ea"/>
              <a:cs typeface="+mn-cs"/>
            </a:rPr>
            <a:t>Behaviour</a:t>
          </a:r>
        </a:p>
        <a:p>
          <a:pPr marL="0" lvl="0" indent="0" algn="l" defTabSz="622300">
            <a:lnSpc>
              <a:spcPct val="100000"/>
            </a:lnSpc>
            <a:spcBef>
              <a:spcPct val="0"/>
            </a:spcBef>
            <a:spcAft>
              <a:spcPts val="12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apply</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learning</a:t>
          </a:r>
          <a:r>
            <a:rPr lang="sv-SE" sz="1800" kern="1200">
              <a:solidFill>
                <a:sysClr val="windowText" lastClr="000000">
                  <a:hueOff val="0"/>
                  <a:satOff val="0"/>
                  <a:lumOff val="0"/>
                  <a:alphaOff val="0"/>
                </a:sysClr>
              </a:solidFill>
              <a:latin typeface="Trebuchet MS" panose="020B0603020202020204" pitchFamily="34" charset="0"/>
              <a:ea typeface="+mn-ea"/>
              <a:cs typeface="+mn-cs"/>
            </a:rPr>
            <a:t> in real life?”</a:t>
          </a:r>
        </a:p>
      </dsp:txBody>
      <dsp:txXfrm>
        <a:off x="5562441" y="1384903"/>
        <a:ext cx="2301211" cy="1235627"/>
      </dsp:txXfrm>
    </dsp:sp>
    <dsp:sp modelId="{2A0F49E0-93B4-0B4A-84B6-3600EC889540}">
      <dsp:nvSpPr>
        <dsp:cNvPr id="0" name=""/>
        <dsp:cNvSpPr/>
      </dsp:nvSpPr>
      <dsp:spPr>
        <a:xfrm>
          <a:off x="7345845" y="955219"/>
          <a:ext cx="434190" cy="265968"/>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6BBED9-45EA-AF4C-94CA-00864588A4AA}">
      <dsp:nvSpPr>
        <dsp:cNvPr id="0" name=""/>
        <dsp:cNvSpPr/>
      </dsp:nvSpPr>
      <dsp:spPr>
        <a:xfrm rot="5400000">
          <a:off x="8762701" y="-91262"/>
          <a:ext cx="938350" cy="2548955"/>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F3AEB5-238E-1640-BF3B-3DD3CA38702C}">
      <dsp:nvSpPr>
        <dsp:cNvPr id="0" name=""/>
        <dsp:cNvSpPr/>
      </dsp:nvSpPr>
      <dsp:spPr>
        <a:xfrm>
          <a:off x="8214388" y="825734"/>
          <a:ext cx="2301211" cy="123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1200"/>
            </a:spcAft>
            <a:buNone/>
          </a:pPr>
          <a:br>
            <a:rPr lang="sv-SE" sz="14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4: </a:t>
          </a:r>
          <a:r>
            <a:rPr lang="sv-SE" sz="1800" kern="1200" err="1">
              <a:solidFill>
                <a:srgbClr val="C6232F"/>
              </a:solidFill>
              <a:latin typeface="Trebuchet MS" panose="020B0603020202020204" pitchFamily="34" charset="0"/>
              <a:ea typeface="+mn-ea"/>
              <a:cs typeface="+mn-cs"/>
            </a:rPr>
            <a:t>Result</a:t>
          </a:r>
          <a:endParaRPr lang="sv-SE" sz="1800" kern="1200">
            <a:solidFill>
              <a:srgbClr val="C6232F"/>
            </a:solidFill>
            <a:latin typeface="Trebuchet MS" panose="020B0603020202020204" pitchFamily="34" charset="0"/>
            <a:ea typeface="+mn-ea"/>
            <a:cs typeface="+mn-cs"/>
          </a:endParaRPr>
        </a:p>
      </dsp:txBody>
      <dsp:txXfrm>
        <a:off x="8214388" y="825734"/>
        <a:ext cx="2301211" cy="123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5EEB8-EB89-E747-B082-8FB7E3DA0B8B}">
      <dsp:nvSpPr>
        <dsp:cNvPr id="0" name=""/>
        <dsp:cNvSpPr/>
      </dsp:nvSpPr>
      <dsp:spPr>
        <a:xfrm rot="5400000">
          <a:off x="662327" y="1232084"/>
          <a:ext cx="764745" cy="2077370"/>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EDE75A6-8C81-CC4F-8A17-88ED06C5B36F}">
      <dsp:nvSpPr>
        <dsp:cNvPr id="0" name=""/>
        <dsp:cNvSpPr/>
      </dsp:nvSpPr>
      <dsp:spPr>
        <a:xfrm>
          <a:off x="238536" y="1921480"/>
          <a:ext cx="1875461" cy="10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br>
            <a:rPr lang="sv-SE" sz="18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1: </a:t>
          </a:r>
          <a:r>
            <a:rPr lang="sv-SE" sz="1800" kern="1200">
              <a:solidFill>
                <a:srgbClr val="C6232F"/>
              </a:solidFill>
              <a:latin typeface="Trebuchet MS" panose="020B0603020202020204" pitchFamily="34" charset="0"/>
              <a:ea typeface="+mn-ea"/>
              <a:cs typeface="+mn-cs"/>
            </a:rPr>
            <a:t>Reaction</a:t>
          </a:r>
        </a:p>
        <a:p>
          <a:pPr marL="0" lvl="0" indent="0" algn="l" defTabSz="800100">
            <a:lnSpc>
              <a:spcPct val="100000"/>
            </a:lnSpc>
            <a:spcBef>
              <a:spcPct val="0"/>
            </a:spcBef>
            <a:spcAft>
              <a:spcPts val="12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enjoy</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experience</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a:p>
          <a:pPr marL="0" lvl="0" indent="0" algn="l" defTabSz="800100">
            <a:lnSpc>
              <a:spcPct val="100000"/>
            </a:lnSpc>
            <a:spcBef>
              <a:spcPct val="0"/>
            </a:spcBef>
            <a:spcAft>
              <a:spcPts val="1200"/>
            </a:spcAft>
            <a:buNone/>
          </a:pPr>
          <a:endParaRPr lang="sv-SE" sz="1400" kern="1200">
            <a:solidFill>
              <a:sysClr val="windowText" lastClr="000000">
                <a:hueOff val="0"/>
                <a:satOff val="0"/>
                <a:lumOff val="0"/>
                <a:alphaOff val="0"/>
              </a:sysClr>
            </a:solidFill>
            <a:latin typeface="Trebuchet MS" panose="020B0603020202020204" pitchFamily="34" charset="0"/>
            <a:ea typeface="+mn-ea"/>
            <a:cs typeface="+mn-cs"/>
          </a:endParaRPr>
        </a:p>
      </dsp:txBody>
      <dsp:txXfrm>
        <a:off x="238536" y="1921480"/>
        <a:ext cx="1875461" cy="1007022"/>
      </dsp:txXfrm>
    </dsp:sp>
    <dsp:sp modelId="{156741A6-9E38-0B48-8AEB-D08E8C051F52}">
      <dsp:nvSpPr>
        <dsp:cNvPr id="0" name=""/>
        <dsp:cNvSpPr/>
      </dsp:nvSpPr>
      <dsp:spPr>
        <a:xfrm>
          <a:off x="1680430" y="1603610"/>
          <a:ext cx="353860" cy="216761"/>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AD364C9-5FA9-F447-8A86-15309A2286A3}">
      <dsp:nvSpPr>
        <dsp:cNvPr id="0" name=""/>
        <dsp:cNvSpPr/>
      </dsp:nvSpPr>
      <dsp:spPr>
        <a:xfrm rot="5400000">
          <a:off x="2821546" y="784645"/>
          <a:ext cx="764745" cy="2077370"/>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ED5BDE-20FE-2A4D-B70B-2531A07658C3}">
      <dsp:nvSpPr>
        <dsp:cNvPr id="0" name=""/>
        <dsp:cNvSpPr/>
      </dsp:nvSpPr>
      <dsp:spPr>
        <a:xfrm>
          <a:off x="2306317" y="1474041"/>
          <a:ext cx="1875461" cy="10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br>
            <a:rPr lang="sv-SE" sz="18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2: </a:t>
          </a:r>
          <a:r>
            <a:rPr lang="sv-SE" sz="1800" kern="1200">
              <a:solidFill>
                <a:srgbClr val="C6232F"/>
              </a:solidFill>
              <a:latin typeface="Trebuchet MS" panose="020B0603020202020204" pitchFamily="34" charset="0"/>
              <a:ea typeface="+mn-ea"/>
              <a:cs typeface="+mn-cs"/>
            </a:rPr>
            <a:t>Learning</a:t>
          </a:r>
        </a:p>
        <a:p>
          <a:pPr marL="0" lvl="0" indent="0" algn="l" defTabSz="800100">
            <a:lnSpc>
              <a:spcPct val="100000"/>
            </a:lnSpc>
            <a:spcBef>
              <a:spcPct val="0"/>
            </a:spcBef>
            <a:spcAft>
              <a:spcPts val="12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learn</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dsp:txBody>
      <dsp:txXfrm>
        <a:off x="2306317" y="1474041"/>
        <a:ext cx="1875461" cy="1007022"/>
      </dsp:txXfrm>
    </dsp:sp>
    <dsp:sp modelId="{CFCE06DE-918C-7D4E-AF2E-E51F548A1B9B}">
      <dsp:nvSpPr>
        <dsp:cNvPr id="0" name=""/>
        <dsp:cNvSpPr/>
      </dsp:nvSpPr>
      <dsp:spPr>
        <a:xfrm>
          <a:off x="3832846" y="1173125"/>
          <a:ext cx="353860" cy="216761"/>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92B79C-A5DB-0B4E-9784-0F8AF8085B08}">
      <dsp:nvSpPr>
        <dsp:cNvPr id="0" name=""/>
        <dsp:cNvSpPr/>
      </dsp:nvSpPr>
      <dsp:spPr>
        <a:xfrm rot="5400000">
          <a:off x="4980765" y="337206"/>
          <a:ext cx="764745" cy="2077370"/>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A7E9B5A-8608-8F40-B192-67220098A87F}">
      <dsp:nvSpPr>
        <dsp:cNvPr id="0" name=""/>
        <dsp:cNvSpPr/>
      </dsp:nvSpPr>
      <dsp:spPr>
        <a:xfrm>
          <a:off x="4465536" y="1026602"/>
          <a:ext cx="1875461" cy="10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1200"/>
            </a:spcAft>
            <a:buNone/>
          </a:pPr>
          <a:br>
            <a:rPr lang="sv-SE" sz="14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3: </a:t>
          </a:r>
          <a:r>
            <a:rPr lang="sv-SE" sz="1800" kern="1200">
              <a:solidFill>
                <a:srgbClr val="C6232F"/>
              </a:solidFill>
              <a:latin typeface="Trebuchet MS" panose="020B0603020202020204" pitchFamily="34" charset="0"/>
              <a:ea typeface="+mn-ea"/>
              <a:cs typeface="+mn-cs"/>
            </a:rPr>
            <a:t>Behaviour</a:t>
          </a:r>
        </a:p>
        <a:p>
          <a:pPr marL="0" lvl="0" indent="0" algn="l" defTabSz="622300">
            <a:lnSpc>
              <a:spcPct val="100000"/>
            </a:lnSpc>
            <a:spcBef>
              <a:spcPct val="0"/>
            </a:spcBef>
            <a:spcAft>
              <a:spcPts val="12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participants</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apply</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their</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learning</a:t>
          </a:r>
          <a:r>
            <a:rPr lang="sv-SE" sz="1800" kern="1200">
              <a:solidFill>
                <a:sysClr val="windowText" lastClr="000000">
                  <a:hueOff val="0"/>
                  <a:satOff val="0"/>
                  <a:lumOff val="0"/>
                  <a:alphaOff val="0"/>
                </a:sysClr>
              </a:solidFill>
              <a:latin typeface="Trebuchet MS" panose="020B0603020202020204" pitchFamily="34" charset="0"/>
              <a:ea typeface="+mn-ea"/>
              <a:cs typeface="+mn-cs"/>
            </a:rPr>
            <a:t> in real life?”</a:t>
          </a:r>
        </a:p>
      </dsp:txBody>
      <dsp:txXfrm>
        <a:off x="4465536" y="1026602"/>
        <a:ext cx="1875461" cy="1007022"/>
      </dsp:txXfrm>
    </dsp:sp>
    <dsp:sp modelId="{2A0F49E0-93B4-0B4A-84B6-3600EC889540}">
      <dsp:nvSpPr>
        <dsp:cNvPr id="0" name=""/>
        <dsp:cNvSpPr/>
      </dsp:nvSpPr>
      <dsp:spPr>
        <a:xfrm>
          <a:off x="5985261" y="742639"/>
          <a:ext cx="353860" cy="216761"/>
        </a:xfrm>
        <a:prstGeom prst="triangle">
          <a:avLst>
            <a:gd name="adj" fmla="val 100000"/>
          </a:avLst>
        </a:prstGeom>
        <a:noFill/>
        <a:ln w="9525" cap="flat" cmpd="sng" algn="ctr">
          <a:no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6BBED9-45EA-AF4C-94CA-00864588A4AA}">
      <dsp:nvSpPr>
        <dsp:cNvPr id="0" name=""/>
        <dsp:cNvSpPr/>
      </dsp:nvSpPr>
      <dsp:spPr>
        <a:xfrm rot="5400000">
          <a:off x="7139984" y="-110232"/>
          <a:ext cx="764745" cy="2077370"/>
        </a:xfrm>
        <a:prstGeom prst="corner">
          <a:avLst>
            <a:gd name="adj1" fmla="val 16120"/>
            <a:gd name="adj2" fmla="val 16110"/>
          </a:avLst>
        </a:prstGeom>
        <a:solidFill>
          <a:srgbClr val="F79646">
            <a:lumMod val="40000"/>
            <a:lumOff val="60000"/>
          </a:srgbClr>
        </a:solidFill>
        <a:ln w="9525" cap="flat" cmpd="sng" algn="ctr">
          <a:solidFill>
            <a:srgbClr val="F79646">
              <a:lumMod val="7500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F3AEB5-238E-1640-BF3B-3DD3CA38702C}">
      <dsp:nvSpPr>
        <dsp:cNvPr id="0" name=""/>
        <dsp:cNvSpPr/>
      </dsp:nvSpPr>
      <dsp:spPr>
        <a:xfrm>
          <a:off x="6624756" y="579164"/>
          <a:ext cx="1875461" cy="10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1200"/>
            </a:spcAft>
            <a:buNone/>
          </a:pPr>
          <a:br>
            <a:rPr lang="sv-SE" sz="1400" kern="1200">
              <a:solidFill>
                <a:sysClr val="windowText" lastClr="000000">
                  <a:hueOff val="0"/>
                  <a:satOff val="0"/>
                  <a:lumOff val="0"/>
                  <a:alphaOff val="0"/>
                </a:sysClr>
              </a:solidFill>
              <a:latin typeface="Trebuchet MS" panose="020B0603020202020204" pitchFamily="34" charset="0"/>
              <a:ea typeface="+mn-ea"/>
              <a:cs typeface="+mn-cs"/>
            </a:rPr>
          </a:br>
          <a:r>
            <a:rPr lang="sv-SE" sz="1800" kern="1200" err="1">
              <a:solidFill>
                <a:sysClr val="windowText" lastClr="000000">
                  <a:hueOff val="0"/>
                  <a:satOff val="0"/>
                  <a:lumOff val="0"/>
                  <a:alphaOff val="0"/>
                </a:sysClr>
              </a:solidFill>
              <a:latin typeface="Trebuchet MS" panose="020B0603020202020204" pitchFamily="34" charset="0"/>
              <a:ea typeface="+mn-ea"/>
              <a:cs typeface="+mn-cs"/>
            </a:rPr>
            <a:t>Level</a:t>
          </a:r>
          <a:r>
            <a:rPr lang="sv-SE" sz="1800" kern="1200">
              <a:solidFill>
                <a:sysClr val="windowText" lastClr="000000">
                  <a:hueOff val="0"/>
                  <a:satOff val="0"/>
                  <a:lumOff val="0"/>
                  <a:alphaOff val="0"/>
                </a:sysClr>
              </a:solidFill>
              <a:latin typeface="Trebuchet MS" panose="020B0603020202020204" pitchFamily="34" charset="0"/>
              <a:ea typeface="+mn-ea"/>
              <a:cs typeface="+mn-cs"/>
            </a:rPr>
            <a:t> 4: </a:t>
          </a:r>
          <a:r>
            <a:rPr lang="sv-SE" sz="1800" kern="1200">
              <a:solidFill>
                <a:srgbClr val="C6232F"/>
              </a:solidFill>
              <a:latin typeface="Trebuchet MS" panose="020B0603020202020204" pitchFamily="34" charset="0"/>
              <a:ea typeface="+mn-ea"/>
              <a:cs typeface="+mn-cs"/>
            </a:rPr>
            <a:t>Results</a:t>
          </a:r>
        </a:p>
        <a:p>
          <a:pPr marL="0" lvl="0" indent="0" algn="l" defTabSz="622300">
            <a:lnSpc>
              <a:spcPct val="100000"/>
            </a:lnSpc>
            <a:spcBef>
              <a:spcPct val="0"/>
            </a:spcBef>
            <a:spcAft>
              <a:spcPts val="1200"/>
            </a:spcAft>
            <a:buNone/>
          </a:pP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Did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the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intended</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improvement</a:t>
          </a:r>
          <a:r>
            <a:rPr lang="sv-SE" sz="1800" kern="1200">
              <a:solidFill>
                <a:sysClr val="windowText" lastClr="000000">
                  <a:hueOff val="0"/>
                  <a:satOff val="0"/>
                  <a:lumOff val="0"/>
                  <a:alphaOff val="0"/>
                </a:sysClr>
              </a:solidFill>
              <a:latin typeface="Trebuchet MS" panose="020B0603020202020204" pitchFamily="34" charset="0"/>
              <a:ea typeface="+mn-ea"/>
              <a:cs typeface="+mn-cs"/>
            </a:rPr>
            <a:t> </a:t>
          </a:r>
          <a:r>
            <a:rPr lang="sv-SE" sz="1800" kern="1200" err="1">
              <a:solidFill>
                <a:sysClr val="windowText" lastClr="000000">
                  <a:hueOff val="0"/>
                  <a:satOff val="0"/>
                  <a:lumOff val="0"/>
                  <a:alphaOff val="0"/>
                </a:sysClr>
              </a:solidFill>
              <a:latin typeface="Trebuchet MS" panose="020B0603020202020204" pitchFamily="34" charset="0"/>
              <a:ea typeface="+mn-ea"/>
              <a:cs typeface="+mn-cs"/>
            </a:rPr>
            <a:t>occur</a:t>
          </a:r>
          <a:r>
            <a:rPr lang="sv-SE" sz="1800" kern="1200">
              <a:solidFill>
                <a:sysClr val="windowText" lastClr="000000">
                  <a:hueOff val="0"/>
                  <a:satOff val="0"/>
                  <a:lumOff val="0"/>
                  <a:alphaOff val="0"/>
                </a:sysClr>
              </a:solidFill>
              <a:latin typeface="Trebuchet MS" panose="020B0603020202020204" pitchFamily="34" charset="0"/>
              <a:ea typeface="+mn-ea"/>
              <a:cs typeface="+mn-cs"/>
            </a:rPr>
            <a:t>?”</a:t>
          </a:r>
        </a:p>
      </dsp:txBody>
      <dsp:txXfrm>
        <a:off x="6624756" y="579164"/>
        <a:ext cx="1875461" cy="10070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3.198"/>
    </inkml:context>
    <inkml:brush xml:id="br0">
      <inkml:brushProperty name="width" value="0.025" units="cm"/>
      <inkml:brushProperty name="height" value="0.025" units="cm"/>
      <inkml:brushProperty name="color" value="#E71224"/>
    </inkml:brush>
  </inkml:definitions>
  <inkml:trace contextRef="#ctx0" brushRef="#br0">1 1984 24575,'0'-385'0,"0"370"0,0 1 0,1-1 0,0 0 0,1 1 0,0-1 0,1 1 0,1-1 0,0 1 0,0 1 0,1-1 0,1 1 0,0 0 0,0 0 0,1 1 0,12-16 0,8-6 0,-7 10 0,-1-1 0,23-37 0,-36 51 0,0 0 0,1 0 0,1 1 0,13-16 0,-16 22 0,-1 0 0,1 0 0,-1 1 0,1 0 0,0 0 0,0 0 0,0 1 0,1 0 0,-1 0 0,0 1 0,11-2 0,47-2 0,93 7 0,-50 2 0,425-4 0,-493 2 0,63 13 0,-59-7 0,44 2 0,72-12 0,67 4 0,-142 14 0,-55-9 0,38 4 0,272-8 0,-175-5 0,369 2 0,-513-2 0,1-1 0,-1 0 0,30-10 0,-6 1 0,-24 6 0,-1-1 0,30-16 0,11-5 0,-27 17 0,-14 5 0,-1 0 0,0-1 0,0-1 0,-1-1 0,22-16 0,-17 8 0,-11 9 0,0 0 0,0 0 0,-1-1 0,0-1 0,10-14 0,-13 16 0,-1 0 0,1-1 0,-1 1 0,-1-2 0,1 1 0,-1-1 0,-1 1 0,1-1 0,-2 0 0,1-1 0,-1 1 0,1-11 0,10-69 0,-7 57 0,4-53 0,1-17 0,-7 72 0,3-41 0,-7 60 0,0 0 0,-1 0 0,0 0 0,-1 0 0,0 1 0,0-1 0,-5-12 0,1 7 0,-1-1 0,-1 1 0,0 1 0,-1-1 0,-1 2 0,-14-20 0,3 10 0,1 1 0,-42-35 0,57 54-227,-1 1-1,0 0 1,0 1-1,0-1 1,-9-2-1,-7-1-6598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59.498"/>
    </inkml:context>
    <inkml:brush xml:id="br0">
      <inkml:brushProperty name="width" value="0.025" units="cm"/>
      <inkml:brushProperty name="height" value="0.025" units="cm"/>
      <inkml:brushProperty name="color" value="#E71224"/>
    </inkml:brush>
  </inkml:definitions>
  <inkml:trace contextRef="#ctx0" brushRef="#br0">141 0 24575,'-2'3'0,"1"0"0,-1 0 0,0 0 0,0 0 0,0 0 0,0-1 0,-1 1 0,1-1 0,-1 0 0,1 1 0,-6 2 0,-11 11 0,9-2 0,0 1 0,0 0 0,1 0 0,1 1 0,1 0 0,0 1 0,1-1 0,1 1 0,-6 34 0,7-28 0,2 1 0,1 0 0,0 0 0,2-1 0,1 1 0,9 44 0,-3-21 0,-6-33 0,1 1 0,0-1 0,1 0 0,0 0 0,1 0 0,9 16 0,14 32 0,-24-52 0,-1 0 0,2 0 0,0 0 0,0 0 0,0-1 0,1 1 0,1-1 0,0-1 0,0 1 0,10 8 0,-2-4 0,1 2 0,-2 0 0,16 21 0,-19-22 0,1 0 0,0-1 0,1 0 0,28 21 0,121 63 0,-150-92 0,-1 0 0,1 0 0,0-2 0,0 1 0,0-1 0,0-1 0,1 0 0,16 0 0,47 9 0,-57-6 0,33 9 0,1-2 0,0-2 0,99 4 0,579-16 0,-710 1 0,0-1 0,0-1 0,28-8 0,-24 5 0,47-5 0,302 8 0,-192 5 0,-121-3 0,-32-1 0,0 2 0,0 1 0,0 1 0,0 1 0,30 8 0,-11 1 0,-31-9 0,0 2 0,0-1 0,0 2 0,20 10 0,-32-14 0,-1 1 0,1 0 0,-1 0 0,0 1 0,0-1 0,0 1 0,0 0 0,-1 0 0,1 0 0,-1 0 0,0 0 0,0 1 0,-1 0 0,1-1 0,-1 1 0,0 0 0,0 0 0,1 9 0,2 15-1365,-3-1-5461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9T07:11:26.611"/>
    </inkml:context>
    <inkml:brush xml:id="br0">
      <inkml:brushProperty name="width" value="0.1" units="cm"/>
      <inkml:brushProperty name="height" value="0.1" units="cm"/>
      <inkml:brushProperty name="color" value="#E71224"/>
      <inkml:brushProperty name="ignorePressure" value="1"/>
    </inkml:brush>
  </inkml:definitions>
  <inkml:trace contextRef="#ctx0" brushRef="#br0">1 2677,'0'0,"0"0,0 0,0 0,0 0,0 0,0 0,0 0,0 0,0 0,0 0,0 0,0 0,0 0,0 0,0 0,0 0,0 0,0 0,0 0,0 0,0 0,0 0,0 0,0 0,0 0,0 0,0 0,0 0,0 0,0 0,0 0,0 0,0 0,0 0,0-2,0-4,0-5,0-5,0-6,0-5,0 0,2-2,2 0,2 1,2-1,1-3,3-2,3-4,4-4,4-3,3-3,4-3,5 0,3 2,-1 2,0 2,-1-1,0-2,2-5,4-4,5-2,5-1,5 1,1 5,-3 5,-1 3,0-1,2-1,3-4,4-4,2 0,-2-1,-4 4,-5 7,-3 3,1 2,7-2,6 1,3-1,-1 0,-3 1,-3-1,-2 1,1 0,3 1,4 3,4 2,-4 6,-4 4,-1 3,2 4,1 3,3 2,0 3,-3 0,-5 1,-5 0,2 0,2 0,6 0,5 1,4 3,-5 2,-4 2,-5 1,-1 2,3 4,0 0,1 2,0 0,-4 2,-6 1,-8 0,-3 1,-1-1,1 1,3 0,4 0,4-1,3 1,0-1,-3 1,-5 1,-6 3,-1 4,1 4,1 2,0 0,-1 1,0 0,-2-1,-2-1,-4-1,-2-1,-5-3,-2-2,-2-2,-2-3,-3 0,-2-2,-2 0,-4-2,-4-2,-2 0,-2-2,-2-1,0-1,-1-1,1-1,-1 0,0 0,1 0,0 0,0-1,0 1,0 0,0 0,0 0,0 0,0 0,0 0,0 0,0 0</inkml:trace>
  <inkml:trace contextRef="#ctx0" brushRef="#br0" timeOffset="1">4880 0,'0'0,"0"0,0 0,0 0,0 0,0 0,0 0,0 0,0 0,0 0,0 0,0 0,0 0,0 0,0 0,0 0,0 0,0 0,0 0,0 0,0 0,0 0,0 0,0 0,0 0,0 0,0 0,0 0,0 0,0 0,0 0,0 0,0 0,0 0,0 0,0 0,0 0,0 0,0 0,0 2,0 2,0 3,-2 1,-2 4,-1 2,1 3,1 3,1 2,1 1,0 1,-1 0,0-1,0-1,0 2,1 0,0 1,-1 2,-1 2,1-1,0 1,1 0,1-1,-1 0,1-1,0-1,0-2,0-2,0 0,0-1,1 0,-1-2,0-2,0-3,0-1,0-2,0 0,0-1,0 0,0 0,0-2,0 0,0 0,0 1,0 0,0 1,0-2,0-2,0-2,0-1,0-2,0-1,0 0,0-1,0 1,0 0,0-1,0 1,0 0,0 0,0 0,0 0,0 0,0 0,0 0,0 0,0 0,0 0,0 0,0 0,0 0,0 0,0 0,0 0,0 0,0 0,0 0,0 0,0 0,0 0,0 0,0 0,0 0,0 0,0 0,0 0,0 0,0 0,0 0,0 0,0 0,0 0,0 0,0 0,0 0,0 0,0 0,0 0,0 0,0 0,0 0,0 0,0 0,0 0,0 0,-2 2,-4 2,-4 1,-6 1,-6 1,-5 0,-6 0,-4-1,-3 1,1-2,1-1,3 0,5 2,2 1,-1 2,-5 2,-3 1,-4 3,-1 0,0-1,2 0,1-2,2 2,1-1,3 0,2-1,5 0,6-1,4 0,3-2,2-3,1-2,3-2,0-1,1-1,3 0,0-1,2 1,1-1,0 1,0 0,0 0,1 0,-1 0,0 0,0 0,0 0,0 0,0 0,0 0,0 2,-1 0,-2 0,1 0,0-1,1 0,0-1,1 0,0 0,0 0,0 0,0 0,0 0,0 0,0 0,0 0,0 0,0 2,-2 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9T07:17:07.711"/>
    </inkml:context>
    <inkml:brush xml:id="br0">
      <inkml:brushProperty name="width" value="0.35" units="cm"/>
      <inkml:brushProperty name="height" value="0.35" units="cm"/>
      <inkml:brushProperty name="color" value="#E71224"/>
      <inkml:brushProperty name="ignorePressure" value="1"/>
    </inkml:brush>
  </inkml:definitions>
  <inkml:trace contextRef="#ctx0" brushRef="#br0">91 4423,'0'0,"0"0,0 0,0 0,0 0,0 0,0 0,0 0,0 0,0 0,0 0,0 0,0 0,0 0,0-31,-20-499,12 89,3 63,1 271,-30-448,15-188,20 541,6-144,0-24,-8-72,1 441,0 1,0-1,0 1,0-1,0 1,0-1,0 1,0-1,0 1,0-1,1 0,-1 1,0-1,0 1,0-1,1 1,-1-1,0 1,1 0,-1-1,0 1,1-1,-1 1,1 0,-1-1,0 1,1 0,-1-1,1 1,-1 0,1 0,-1-1,1 1,-1 0,1 0,0 0,-1 0,1 0,-1 0,2 0,9-4,16-4,0 0,0 2,0 1,42-3,-53 7,95-15,45-4,30 18,-80 2,139-18,281-32,-365 38,121 0,50-6,183-35,-58 32,1 34,-146 11,-52-2,2-4,380 13,94-32,-736 1,0 0,0 0,0 0,0 0,0 0,0 0,0 0,0 0,23 0,30 0,-53 0,0 0,0 0,0 0,0 0,0 0,0 0,0 0,0 0,0 0,0 0,0 0,0 0,0 0,0 0,0 0,0 0,0 0,0 0,0 0,0 0,0 0,0 0,0 0,0 0,0 0,0 0,0 0,0 0,0 0,0 0,0 0,0 0,0 0,0 0,0 0,0-3,0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3T20:14:19.902"/>
    </inkml:context>
    <inkml:brush xml:id="br0">
      <inkml:brushProperty name="width" value="0.35" units="cm"/>
      <inkml:brushProperty name="height" value="0.35" units="cm"/>
      <inkml:brushProperty name="color" value="#AE198D"/>
      <inkml:brushProperty name="inkEffects" value="galaxy"/>
      <inkml:brushProperty name="anchorX" value="-1270"/>
      <inkml:brushProperty name="anchorY" value="-1270"/>
      <inkml:brushProperty name="scaleFactor" value="0.5"/>
    </inkml:brush>
  </inkml:definitions>
  <inkml:trace contextRef="#ctx0" brushRef="#br0">2007 229 24575,'0'0'0,"-6"0"0,-8 0 0,-6 0 0,-6 0 0,-4 0 0,-3 0 0,-1 0 0,-1 7 0,-7 0 0,-6 7 0,-6 5 0,0-1 0,-9 10 0,3 4 0,5-4 0,-8 1 0,6 0 0,4-6 0,0-5 0,-3 6 0,4 3 0,-2-3 0,-3 8 0,4-5 0,-3 2 0,6 6 0,3-4 0,-2 0 0,3 0 0,4-6 0,-5 0 0,3 0 0,2-4 0,-4 1 0,9 2 0,-5-5 0,8 3 0,2-5 0,8 3 0,1-4 0,-1-5 0,5 4 0,-2 3 0,-2-2 0,3 4 0,5-17 0,-2-17 0,-3-18 0,3-14 0,-3-5 0,4-6 0,3 2 0,4 4 0,-2-2 0,1 5 0,3 3 0,1 5 0,3 2 0,1 3 0,2 1 0,0 1 0,0 0 0,0 0 0,1 1 0,-1-1 0,0-1 0,0 1 0,0 0 0,0-1 0,1 1 0,-2 0 0,1-1 0,0 1 0,0-1 0,0 14 0,0 14 0,0 13 0,0 25 0,0 9 0,0 11 0,0 14 0,0 6 0,0 2 0,0 0 0,0-1 0,0-8 0,0-2 0,0-8 0,0 0 0,0-5 0,0 1 0,0-3 0,0-4 0,0-4 0,0-2 0,0-3 0,0-1 0,0 0 0,0-2 0,7-5 0,6-8 0,8-6 0,4-6 0,12-4 0,16-2 0,15-2 0,13 0 0,10-1 0,0 1 0,3 0 0,-4 1 0,-6-1 0,1 1 0,-11 0 0,-11 0 0,-10 0 0,-1 0 0,-7 0 0,-4 0 0,4 0 0,-3 0 0,-1 0 0,4 0 0,-1 0 0,-2 0 0,-2 0 0,-3 0 0,-1 0 0,-1 7 0,-2 0 0,0-1 0,0 0 0,0-2 0,0-1 0,-6-2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3.198"/>
    </inkml:context>
    <inkml:brush xml:id="br0">
      <inkml:brushProperty name="width" value="0.025" units="cm"/>
      <inkml:brushProperty name="height" value="0.025" units="cm"/>
      <inkml:brushProperty name="color" value="#E71224"/>
    </inkml:brush>
  </inkml:definitions>
  <inkml:trace contextRef="#ctx0" brushRef="#br0">1 1984 24575,'0'-385'0,"0"370"0,0 1 0,1-1 0,0 0 0,1 1 0,1-1 0,0 1 0,1-1 0,1 1 0,-1 1 0,2-1 0,0 1 0,1 0 0,0 0 0,0 1 0,14-16 0,9-6 0,-8 10 0,-1-1 0,26-37 0,-41 51 0,1 0 0,1 0 0,1 1 0,14-16 0,-18 22 0,0 0 0,0 0 0,0 1 0,0 0 0,1 0 0,-1 0 0,1 1 0,0 0 0,0 0 0,0 1 0,11-2 0,53-2 0,102 7 0,-54 2 0,469-4 0,-545 2 0,69 13 0,-64-7 0,48 2 0,79-12 0,75 4 0,-157 14 0,-61-9 0,42 4 0,300-8 0,-192-5 0,407 2 0,-567-2 0,1-1 0,-1 0 0,33-10 0,-6 1 0,-27 6 0,-2-1 0,34-16 0,13-5 0,-31 17 0,-15 5 0,-1 0 0,0-1 0,-1-1 0,0-1 0,24-16 0,-19 8 0,-12 9 0,0 0 0,0 0 0,-1-1 0,0-1 0,11-14 0,-14 16 0,-1 0 0,0-1 0,0 1 0,-2-2 0,2 1 0,-2-1 0,-1 1 0,2-1 0,-3 0 0,1-1 0,0 1 0,0-11 0,11-69 0,-7 57 0,4-53 0,1-17 0,-8 72 0,4-41 0,-8 60 0,0 0 0,-1 0 0,0 0 0,-1 0 0,0 1 0,-1-1 0,-4-12 0,0 7 0,-1-1 0,-1 1 0,1 1 0,-2-1 0,-1 2 0,-16-20 0,4 10 0,1 1 0,-47-35 0,64 54-227,-2 1-1,0 0 1,1 1-1,-1-1 1,-9-2-1,-9-1-6598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59.498"/>
    </inkml:context>
    <inkml:brush xml:id="br0">
      <inkml:brushProperty name="width" value="0.025" units="cm"/>
      <inkml:brushProperty name="height" value="0.025" units="cm"/>
      <inkml:brushProperty name="color" value="#E71224"/>
    </inkml:brush>
  </inkml:definitions>
  <inkml:trace contextRef="#ctx0" brushRef="#br0">156 0 24575,'-2'3'0,"1"0"0,-2 0 0,1 0 0,0 0 0,0 0 0,0-1 0,-2 1 0,2-1 0,-1 0 0,0 1 0,-5 2 0,-13 11 0,10-2 0,-1 1 0,1 0 0,1 0 0,2 1 0,0 0 0,0 1 0,2-1 0,0 1 0,-6 34 0,7-28 0,3 1 0,1 0 0,0 0 0,2-1 0,1 1 0,10 44 0,-3-21 0,-6-33 0,0 1 0,0-1 0,2 0 0,-1 0 0,2 0 0,9 16 0,16 32 0,-27-52 0,0 0 0,1 0 0,1 0 0,-1 0 0,1-1 0,0 1 0,2-1 0,0-1 0,0 1 0,10 8 0,-1-4 0,1 2 0,-3 0 0,18 21 0,-20-22 0,0 0 0,0-1 0,1 0 0,32 21 0,133 63 0,-166-92 0,-1 0 0,2 0 0,-1-2 0,0 1 0,0-1 0,1-1 0,0 0 0,18 0 0,52 9 0,-63-6 0,37 9 0,0-2 0,1-2 0,109 4 0,640-16 0,-785 1 0,0-1 0,0-1 0,32-8 0,-28 5 0,53-5 0,333 8 0,-211 5 0,-135-3 0,-35-1 0,0 2 0,0 1 0,0 1 0,0 1 0,33 8 0,-11 1 0,-36-9 0,1 2 0,0-1 0,0 2 0,22 10 0,-36-14 0,0 1 0,0 0 0,0 0 0,-1 1 0,0-1 0,1 1 0,-1 0 0,0 0 0,0 0 0,-1 0 0,1 0 0,-1 1 0,-1 0 0,1-1 0,0 1 0,-1 0 0,0 0 0,1 9 0,3 15-1365,-4-1-5461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5.014"/>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18.847"/>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29.9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0.781"/>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2:29:34.59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2B55A3-0C22-464F-A8F9-065B42D9ACE5}" type="datetimeFigureOut">
              <a:rPr lang="sv-SE"/>
              <a:t>2022-09-20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531573-C2F0-024F-AD80-7F66B9966B7A}" type="slidenum">
              <a:rPr/>
              <a:t>‹#›</a:t>
            </a:fld>
            <a:endParaRPr lang="sv-SE"/>
          </a:p>
        </p:txBody>
      </p:sp>
    </p:spTree>
    <p:extLst>
      <p:ext uri="{BB962C8B-B14F-4D97-AF65-F5344CB8AC3E}">
        <p14:creationId xmlns:p14="http://schemas.microsoft.com/office/powerpoint/2010/main" val="386478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1</a:t>
            </a:fld>
            <a:endParaRPr lang="sv-SE"/>
          </a:p>
        </p:txBody>
      </p:sp>
    </p:spTree>
    <p:extLst>
      <p:ext uri="{BB962C8B-B14F-4D97-AF65-F5344CB8AC3E}">
        <p14:creationId xmlns:p14="http://schemas.microsoft.com/office/powerpoint/2010/main" val="90422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10</a:t>
            </a:fld>
            <a:endParaRPr lang="sv-SE"/>
          </a:p>
        </p:txBody>
      </p:sp>
    </p:spTree>
    <p:extLst>
      <p:ext uri="{BB962C8B-B14F-4D97-AF65-F5344CB8AC3E}">
        <p14:creationId xmlns:p14="http://schemas.microsoft.com/office/powerpoint/2010/main" val="246721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11</a:t>
            </a:fld>
            <a:endParaRPr lang="sv-SE"/>
          </a:p>
        </p:txBody>
      </p:sp>
    </p:spTree>
    <p:extLst>
      <p:ext uri="{BB962C8B-B14F-4D97-AF65-F5344CB8AC3E}">
        <p14:creationId xmlns:p14="http://schemas.microsoft.com/office/powerpoint/2010/main" val="216432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72920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274249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65919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3949033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16</a:t>
            </a:fld>
            <a:endParaRPr lang="sv-SE"/>
          </a:p>
        </p:txBody>
      </p:sp>
    </p:spTree>
    <p:extLst>
      <p:ext uri="{BB962C8B-B14F-4D97-AF65-F5344CB8AC3E}">
        <p14:creationId xmlns:p14="http://schemas.microsoft.com/office/powerpoint/2010/main" val="278120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17</a:t>
            </a:fld>
            <a:endParaRPr lang="sv-SE"/>
          </a:p>
        </p:txBody>
      </p:sp>
    </p:spTree>
    <p:extLst>
      <p:ext uri="{BB962C8B-B14F-4D97-AF65-F5344CB8AC3E}">
        <p14:creationId xmlns:p14="http://schemas.microsoft.com/office/powerpoint/2010/main" val="420491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1559444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302099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Ska vi ta bort punkterna här då om du inte nämner dem? Så de inte råkar klickas fram när du ska vidare.</a:t>
            </a:r>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209997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373821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44078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panose="020B0604020202020204" pitchFamily="34" charset="0"/>
                <a:ea typeface="Times New Roman" panose="02020603050405020304" pitchFamily="18" charset="0"/>
                <a:cs typeface="Arial" panose="020B0604020202020204" pitchFamily="34" charset="0"/>
              </a:rPr>
              <a:t>Next page I will show all methods and briefly comment, you will use the annotate function in Zoom and mark the Methods you think you will try out in the future.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128850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a:t>8. Try </a:t>
            </a:r>
            <a:r>
              <a:rPr lang="sv-SE" altLang="sv-SE" err="1"/>
              <a:t>doing</a:t>
            </a:r>
            <a:r>
              <a:rPr lang="sv-SE" altLang="sv-SE"/>
              <a:t> </a:t>
            </a:r>
            <a:r>
              <a:rPr lang="sv-SE" altLang="sv-SE" err="1"/>
              <a:t>exactly</a:t>
            </a:r>
            <a:r>
              <a:rPr lang="sv-SE" altLang="sv-SE"/>
              <a:t> </a:t>
            </a:r>
            <a:r>
              <a:rPr lang="sv-SE" altLang="sv-SE" err="1"/>
              <a:t>what</a:t>
            </a:r>
            <a:r>
              <a:rPr lang="sv-SE" altLang="sv-SE"/>
              <a:t> </a:t>
            </a:r>
            <a:r>
              <a:rPr lang="sv-SE" altLang="sv-SE" err="1"/>
              <a:t>your</a:t>
            </a:r>
            <a:r>
              <a:rPr lang="sv-SE" altLang="sv-SE"/>
              <a:t> Learning </a:t>
            </a:r>
            <a:r>
              <a:rPr lang="sv-SE" altLang="sv-SE" err="1"/>
              <a:t>Objective</a:t>
            </a:r>
            <a:r>
              <a:rPr lang="sv-SE" altLang="sv-SE"/>
              <a:t>, </a:t>
            </a:r>
            <a:r>
              <a:rPr lang="sv-SE" altLang="sv-SE" err="1"/>
              <a:t>learning</a:t>
            </a:r>
            <a:r>
              <a:rPr lang="sv-SE" altLang="sv-SE"/>
              <a:t> by </a:t>
            </a:r>
            <a:r>
              <a:rPr lang="sv-SE" altLang="sv-SE" err="1"/>
              <a:t>doing</a:t>
            </a:r>
            <a:r>
              <a:rPr lang="sv-SE" altLang="sv-SE"/>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a:t>9. </a:t>
            </a:r>
            <a:r>
              <a:rPr lang="sv-SE" altLang="sv-SE" err="1"/>
              <a:t>Reflection</a:t>
            </a:r>
            <a:r>
              <a:rPr lang="sv-SE" altLang="sv-SE"/>
              <a:t> on </a:t>
            </a:r>
            <a:r>
              <a:rPr lang="sv-SE" altLang="sv-SE" err="1"/>
              <a:t>others</a:t>
            </a:r>
            <a:r>
              <a:rPr lang="sv-SE" altLang="sv-SE"/>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a:t>10. Go back and try </a:t>
            </a:r>
            <a:r>
              <a:rPr lang="sv-SE" altLang="sv-SE" err="1"/>
              <a:t>again</a:t>
            </a:r>
            <a:r>
              <a:rPr lang="sv-SE" altLang="sv-SE"/>
              <a:t>, repetition. </a:t>
            </a:r>
          </a:p>
          <a:p>
            <a:pPr marL="0" indent="0">
              <a:buNone/>
            </a:pPr>
            <a:endParaRPr lang="sv-SE" altLang="sv-SE"/>
          </a:p>
          <a:p>
            <a:pPr algn="l">
              <a:spcAft>
                <a:spcPts val="3000"/>
              </a:spcAft>
            </a:pP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Most popular ?</a:t>
            </a:r>
          </a:p>
          <a:p>
            <a:pPr algn="l">
              <a:spcAft>
                <a:spcPts val="3000"/>
              </a:spcAft>
            </a:pPr>
            <a:endParaRPr lang="en-US" sz="12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l">
              <a:spcAft>
                <a:spcPts val="3000"/>
              </a:spcAft>
            </a:pP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Least popular ?</a:t>
            </a:r>
          </a:p>
          <a:p>
            <a:pPr marL="0" indent="0">
              <a:buNone/>
            </a:pPr>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2205998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err="1"/>
              <a:t>How</a:t>
            </a:r>
            <a:r>
              <a:rPr lang="sv-SE" altLang="sv-SE"/>
              <a:t> </a:t>
            </a:r>
            <a:r>
              <a:rPr lang="sv-SE" altLang="sv-SE" err="1"/>
              <a:t>we</a:t>
            </a:r>
            <a:r>
              <a:rPr lang="sv-SE" altLang="sv-SE"/>
              <a:t> </a:t>
            </a:r>
            <a:r>
              <a:rPr lang="sv-SE" altLang="sv-SE" err="1"/>
              <a:t>Learn</a:t>
            </a:r>
            <a:r>
              <a:rPr lang="sv-SE" altLang="sv-SE"/>
              <a:t>?</a:t>
            </a:r>
          </a:p>
          <a:p>
            <a:endParaRPr lang="sv-SE" altLang="sv-SE"/>
          </a:p>
          <a:p>
            <a:endParaRPr lang="sv-SE" altLang="sv-SE"/>
          </a:p>
          <a:p>
            <a:endParaRPr lang="sv-SE" altLang="sv-SE"/>
          </a:p>
          <a:p>
            <a:endParaRPr lang="sv-SE" altLang="sv-SE"/>
          </a:p>
          <a:p>
            <a:r>
              <a:rPr lang="sv-SE" altLang="sv-SE" err="1"/>
              <a:t>What</a:t>
            </a:r>
            <a:r>
              <a:rPr lang="sv-SE" altLang="sv-SE"/>
              <a:t> is </a:t>
            </a:r>
            <a:r>
              <a:rPr lang="sv-SE" altLang="sv-SE" err="1"/>
              <a:t>needed</a:t>
            </a:r>
            <a:r>
              <a:rPr lang="sv-SE" altLang="sv-SE"/>
              <a:t> to </a:t>
            </a:r>
            <a:r>
              <a:rPr lang="sv-SE" altLang="sv-SE" err="1"/>
              <a:t>change</a:t>
            </a:r>
            <a:r>
              <a:rPr lang="sv-SE" altLang="sv-SE"/>
              <a:t> </a:t>
            </a:r>
            <a:r>
              <a:rPr lang="sv-SE" altLang="sv-SE" err="1"/>
              <a:t>things</a:t>
            </a:r>
            <a:r>
              <a:rPr lang="sv-SE" altLang="sv-SE"/>
              <a:t> ?</a:t>
            </a:r>
          </a:p>
          <a:p>
            <a:endParaRPr lang="sv-SE" altLang="sv-SE"/>
          </a:p>
          <a:p>
            <a:r>
              <a:rPr lang="sv-SE" altLang="sv-SE" err="1"/>
              <a:t>Pressent</a:t>
            </a:r>
            <a:r>
              <a:rPr lang="sv-SE" altLang="sv-SE"/>
              <a:t> the </a:t>
            </a:r>
            <a:r>
              <a:rPr lang="sv-SE" altLang="sv-SE" err="1"/>
              <a:t>triple</a:t>
            </a:r>
            <a:r>
              <a:rPr lang="sv-SE" altLang="sv-SE"/>
              <a:t> AAA </a:t>
            </a:r>
            <a:r>
              <a:rPr lang="sv-SE" altLang="sv-SE" err="1"/>
              <a:t>model</a:t>
            </a:r>
            <a:endParaRPr lang="sv-SE" altLang="sv-SE"/>
          </a:p>
          <a:p>
            <a:endParaRPr lang="sv-SE" altLang="sv-SE"/>
          </a:p>
          <a:p>
            <a:r>
              <a:rPr lang="sv-SE" altLang="sv-SE"/>
              <a:t>Do a Poll, </a:t>
            </a:r>
            <a:r>
              <a:rPr lang="en-GB" b="0" i="0">
                <a:solidFill>
                  <a:srgbClr val="FF0000"/>
                </a:solidFill>
                <a:effectLst/>
                <a:latin typeface="WordVisi_MSFontService"/>
              </a:rPr>
              <a:t>Plenary discussion</a:t>
            </a:r>
            <a:r>
              <a:rPr lang="sv-SE" altLang="sv-SE"/>
              <a:t> in </a:t>
            </a:r>
            <a:r>
              <a:rPr lang="sv-SE" altLang="sv-SE" err="1"/>
              <a:t>whole</a:t>
            </a:r>
            <a:r>
              <a:rPr lang="sv-SE" altLang="sv-SE"/>
              <a:t> </a:t>
            </a:r>
            <a:r>
              <a:rPr lang="sv-SE" altLang="sv-SE" err="1"/>
              <a:t>group</a:t>
            </a:r>
            <a:r>
              <a:rPr lang="sv-SE" altLang="sv-SE"/>
              <a:t> and  small </a:t>
            </a:r>
            <a:r>
              <a:rPr lang="sv-SE" altLang="sv-SE" err="1"/>
              <a:t>group</a:t>
            </a:r>
            <a:r>
              <a:rPr lang="sv-SE" altLang="sv-SE"/>
              <a:t> </a:t>
            </a:r>
            <a:r>
              <a:rPr lang="sv-SE" altLang="sv-SE" err="1"/>
              <a:t>work</a:t>
            </a:r>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82702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26</a:t>
            </a:fld>
            <a:endParaRPr lang="sv-SE"/>
          </a:p>
        </p:txBody>
      </p:sp>
    </p:spTree>
    <p:extLst>
      <p:ext uri="{BB962C8B-B14F-4D97-AF65-F5344CB8AC3E}">
        <p14:creationId xmlns:p14="http://schemas.microsoft.com/office/powerpoint/2010/main" val="1622002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414656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err="1"/>
              <a:t>How</a:t>
            </a:r>
            <a:r>
              <a:rPr lang="sv-SE" altLang="sv-SE"/>
              <a:t> </a:t>
            </a:r>
            <a:r>
              <a:rPr lang="sv-SE" altLang="sv-SE" err="1"/>
              <a:t>we</a:t>
            </a:r>
            <a:r>
              <a:rPr lang="sv-SE" altLang="sv-SE"/>
              <a:t> </a:t>
            </a:r>
            <a:r>
              <a:rPr lang="sv-SE" altLang="sv-SE" err="1"/>
              <a:t>Learn</a:t>
            </a:r>
            <a:r>
              <a:rPr lang="sv-SE" altLang="sv-SE"/>
              <a:t>?</a:t>
            </a:r>
          </a:p>
          <a:p>
            <a:endParaRPr lang="sv-SE" altLang="sv-SE"/>
          </a:p>
          <a:p>
            <a:endParaRPr lang="sv-SE" altLang="sv-SE"/>
          </a:p>
          <a:p>
            <a:endParaRPr lang="sv-SE" altLang="sv-SE"/>
          </a:p>
          <a:p>
            <a:endParaRPr lang="sv-SE" altLang="sv-SE"/>
          </a:p>
          <a:p>
            <a:r>
              <a:rPr lang="sv-SE" altLang="sv-SE" err="1"/>
              <a:t>What</a:t>
            </a:r>
            <a:r>
              <a:rPr lang="sv-SE" altLang="sv-SE"/>
              <a:t> is </a:t>
            </a:r>
            <a:r>
              <a:rPr lang="sv-SE" altLang="sv-SE" err="1"/>
              <a:t>needed</a:t>
            </a:r>
            <a:r>
              <a:rPr lang="sv-SE" altLang="sv-SE"/>
              <a:t> to </a:t>
            </a:r>
            <a:r>
              <a:rPr lang="sv-SE" altLang="sv-SE" err="1"/>
              <a:t>change</a:t>
            </a:r>
            <a:r>
              <a:rPr lang="sv-SE" altLang="sv-SE"/>
              <a:t> </a:t>
            </a:r>
            <a:r>
              <a:rPr lang="sv-SE" altLang="sv-SE" err="1"/>
              <a:t>things</a:t>
            </a:r>
            <a:r>
              <a:rPr lang="sv-SE" altLang="sv-SE"/>
              <a:t> ?</a:t>
            </a:r>
          </a:p>
          <a:p>
            <a:endParaRPr lang="sv-SE" altLang="sv-SE"/>
          </a:p>
          <a:p>
            <a:r>
              <a:rPr lang="sv-SE" altLang="sv-SE" err="1"/>
              <a:t>Pressent</a:t>
            </a:r>
            <a:r>
              <a:rPr lang="sv-SE" altLang="sv-SE"/>
              <a:t> the </a:t>
            </a:r>
            <a:r>
              <a:rPr lang="sv-SE" altLang="sv-SE" err="1"/>
              <a:t>triple</a:t>
            </a:r>
            <a:r>
              <a:rPr lang="sv-SE" altLang="sv-SE"/>
              <a:t> AAA </a:t>
            </a:r>
            <a:r>
              <a:rPr lang="sv-SE" altLang="sv-SE" err="1"/>
              <a:t>model</a:t>
            </a:r>
            <a:endParaRPr lang="sv-SE" altLang="sv-SE"/>
          </a:p>
          <a:p>
            <a:endParaRPr lang="sv-SE" altLang="sv-SE"/>
          </a:p>
          <a:p>
            <a:r>
              <a:rPr lang="sv-SE" altLang="sv-SE"/>
              <a:t>Do a Poll, </a:t>
            </a:r>
            <a:r>
              <a:rPr lang="en-GB" b="0" i="0">
                <a:solidFill>
                  <a:srgbClr val="FF0000"/>
                </a:solidFill>
                <a:effectLst/>
                <a:latin typeface="WordVisi_MSFontService"/>
              </a:rPr>
              <a:t>Plenary discussion</a:t>
            </a:r>
            <a:r>
              <a:rPr lang="sv-SE" altLang="sv-SE"/>
              <a:t> in </a:t>
            </a:r>
            <a:r>
              <a:rPr lang="sv-SE" altLang="sv-SE" err="1"/>
              <a:t>whole</a:t>
            </a:r>
            <a:r>
              <a:rPr lang="sv-SE" altLang="sv-SE"/>
              <a:t> </a:t>
            </a:r>
            <a:r>
              <a:rPr lang="sv-SE" altLang="sv-SE" err="1"/>
              <a:t>group</a:t>
            </a:r>
            <a:r>
              <a:rPr lang="sv-SE" altLang="sv-SE"/>
              <a:t> and  small </a:t>
            </a:r>
            <a:r>
              <a:rPr lang="sv-SE" altLang="sv-SE" err="1"/>
              <a:t>group</a:t>
            </a:r>
            <a:r>
              <a:rPr lang="sv-SE" altLang="sv-SE"/>
              <a:t> </a:t>
            </a:r>
            <a:r>
              <a:rPr lang="sv-SE" altLang="sv-SE" err="1"/>
              <a:t>work</a:t>
            </a:r>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1890069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29</a:t>
            </a:fld>
            <a:endParaRPr lang="sv-SE"/>
          </a:p>
        </p:txBody>
      </p:sp>
    </p:spTree>
    <p:extLst>
      <p:ext uri="{BB962C8B-B14F-4D97-AF65-F5344CB8AC3E}">
        <p14:creationId xmlns:p14="http://schemas.microsoft.com/office/powerpoint/2010/main" val="1933940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266766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3999997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Knowledge transfer</a:t>
            </a:r>
            <a:r>
              <a:rPr lang="en-US"/>
              <a:t> is the notion that knowledge can simply be transferred from one person to another. The most classical example is the lecturer that shares his/her knowledge in an auditorium. After the knowledge have been shared in the room everyone there now has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most important to achieve knowledge transfer is to have an expert with a lot of knowledge to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My own experience from University and forward is that this rarely happens, the lecturer shared a lot but I nevertheless had to read, think and discuss with my fellow students to gain any knowledge. (I think this is due the thinking that information and knowledge is the same thing, its clearly not. Whereas information is facts or data, knowledge is more personal, its about skills and application of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Learning transfer is that you transfer the learning to another context. Learning transfer is to learn in one context and applying it to another, i.e. the capacity to apply acquired knowledge and skills to new situations. If you learn to drive on a closed off track the learning transfer takes place when you try to drive to work in normal traffic.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learnt something new, in a driving school or gender theory class, that is great!! You can now drive with a teacher next to you and have discussion in a class of students about gender issues, the need for these skills are however rather limited, so you need transfer this knowledge to a context where they knowledge matches an actual need, </a:t>
            </a:r>
            <a:r>
              <a:rPr lang="en-US" err="1"/>
              <a:t>ie</a:t>
            </a:r>
            <a:r>
              <a:rPr lang="en-US"/>
              <a:t> the need to get to work or the need to change gender relations in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argue that the difference between the two is important, one is often assumed but built on flawed theory, the other is rarely given attention but have a sound theory.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a:t>31</a:t>
            </a:fld>
            <a:endParaRPr lang="sv-SE"/>
          </a:p>
        </p:txBody>
      </p:sp>
    </p:spTree>
    <p:extLst>
      <p:ext uri="{BB962C8B-B14F-4D97-AF65-F5344CB8AC3E}">
        <p14:creationId xmlns:p14="http://schemas.microsoft.com/office/powerpoint/2010/main" val="441483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1479743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10 </a:t>
            </a:r>
            <a:r>
              <a:rPr lang="sv-SE" altLang="sv-SE" err="1"/>
              <a:t>minutes</a:t>
            </a:r>
            <a:r>
              <a:rPr lang="sv-SE" altLang="sv-SE"/>
              <a:t> to go </a:t>
            </a:r>
            <a:r>
              <a:rPr lang="sv-SE" altLang="sv-SE" err="1"/>
              <a:t>through</a:t>
            </a:r>
            <a:r>
              <a:rPr lang="sv-SE" altLang="sv-SE"/>
              <a:t> the template </a:t>
            </a:r>
            <a:r>
              <a:rPr lang="sv-SE" altLang="sv-SE" err="1"/>
              <a:t>before</a:t>
            </a:r>
            <a:r>
              <a:rPr lang="sv-SE" altLang="sv-SE"/>
              <a:t> going </a:t>
            </a:r>
            <a:r>
              <a:rPr lang="sv-SE" altLang="sv-SE" err="1"/>
              <a:t>into</a:t>
            </a:r>
            <a:r>
              <a:rPr lang="sv-SE" altLang="sv-SE"/>
              <a:t> break-</a:t>
            </a:r>
            <a:r>
              <a:rPr lang="sv-SE" altLang="sv-SE" err="1"/>
              <a:t>out</a:t>
            </a:r>
            <a:r>
              <a:rPr lang="sv-SE" altLang="sv-SE"/>
              <a:t> </a:t>
            </a:r>
            <a:r>
              <a:rPr lang="sv-SE" altLang="sv-SE" err="1"/>
              <a:t>rooms</a:t>
            </a:r>
            <a:r>
              <a:rPr lang="sv-SE" altLang="sv-SE"/>
              <a:t>! </a:t>
            </a:r>
            <a:r>
              <a:rPr lang="sv-SE" altLang="sv-SE" err="1"/>
              <a:t>Download</a:t>
            </a:r>
            <a:r>
              <a:rPr lang="sv-SE" altLang="sv-SE"/>
              <a:t> the template at PRC. </a:t>
            </a:r>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1244147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34</a:t>
            </a:fld>
            <a:endParaRPr lang="sv-SE"/>
          </a:p>
        </p:txBody>
      </p:sp>
    </p:spTree>
    <p:extLst>
      <p:ext uri="{BB962C8B-B14F-4D97-AF65-F5344CB8AC3E}">
        <p14:creationId xmlns:p14="http://schemas.microsoft.com/office/powerpoint/2010/main" val="336137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en-US" b="1" i="0">
                <a:solidFill>
                  <a:srgbClr val="333333"/>
                </a:solidFill>
                <a:effectLst/>
                <a:latin typeface="Trebuchet MS" panose="020B0603020202020204" pitchFamily="34" charset="0"/>
              </a:rPr>
              <a:t>Change processes</a:t>
            </a:r>
            <a:endParaRPr lang="en-US" b="0" i="0">
              <a:solidFill>
                <a:srgbClr val="212121"/>
              </a:solidFill>
              <a:effectLst/>
              <a:latin typeface="Segoe UI Semilight" panose="020B0402040204020203" pitchFamily="34" charset="0"/>
            </a:endParaRPr>
          </a:p>
          <a:p>
            <a:pPr algn="l"/>
            <a:r>
              <a:rPr lang="en-US" b="0" i="0">
                <a:solidFill>
                  <a:srgbClr val="333333"/>
                </a:solidFill>
                <a:effectLst/>
                <a:latin typeface="Segoe UI" panose="020B0502040204020203" pitchFamily="34" charset="0"/>
              </a:rPr>
              <a:t>According to Harvard University’s Problem Driven Iterative Adaptation (PDIA), for change to occur there are three key elements: </a:t>
            </a:r>
          </a:p>
          <a:p>
            <a:pPr algn="l"/>
            <a:r>
              <a:rPr lang="en-US" b="1" i="0">
                <a:solidFill>
                  <a:srgbClr val="333333"/>
                </a:solidFill>
                <a:effectLst/>
                <a:latin typeface="Segoe UI" panose="020B0502040204020203" pitchFamily="34" charset="0"/>
              </a:rPr>
              <a:t>Ability - </a:t>
            </a:r>
            <a:r>
              <a:rPr lang="en-US" b="0" i="0">
                <a:solidFill>
                  <a:srgbClr val="333333"/>
                </a:solidFill>
                <a:effectLst/>
                <a:latin typeface="Segoe UI" panose="020B0502040204020203" pitchFamily="34" charset="0"/>
              </a:rPr>
              <a:t>“the need for </a:t>
            </a:r>
            <a:r>
              <a:rPr lang="en-US" b="0" i="1">
                <a:solidFill>
                  <a:srgbClr val="333333"/>
                </a:solidFill>
                <a:effectLst/>
                <a:latin typeface="Segoe UI" panose="020B0502040204020203" pitchFamily="34" charset="0"/>
              </a:rPr>
              <a:t>time, money, skills</a:t>
            </a:r>
            <a:r>
              <a:rPr lang="en-US" b="0" i="0">
                <a:solidFill>
                  <a:srgbClr val="333333"/>
                </a:solidFill>
                <a:effectLst/>
                <a:latin typeface="Segoe UI" panose="020B0502040204020203" pitchFamily="34" charset="0"/>
              </a:rPr>
              <a:t> and the like to even start any kind of intervention”. </a:t>
            </a:r>
          </a:p>
          <a:p>
            <a:pPr algn="l"/>
            <a:r>
              <a:rPr lang="en-US" b="1" i="0">
                <a:solidFill>
                  <a:srgbClr val="333333"/>
                </a:solidFill>
                <a:effectLst/>
                <a:latin typeface="Segoe UI" panose="020B0502040204020203" pitchFamily="34" charset="0"/>
              </a:rPr>
              <a:t>Authority - </a:t>
            </a:r>
            <a:r>
              <a:rPr lang="en-US" b="0" i="0">
                <a:solidFill>
                  <a:srgbClr val="333333"/>
                </a:solidFill>
                <a:effectLst/>
                <a:latin typeface="Segoe UI" panose="020B0502040204020203" pitchFamily="34" charset="0"/>
              </a:rPr>
              <a:t>the </a:t>
            </a:r>
            <a:r>
              <a:rPr lang="en-US" b="0" i="1">
                <a:solidFill>
                  <a:srgbClr val="333333"/>
                </a:solidFill>
                <a:effectLst/>
                <a:latin typeface="Segoe UI" panose="020B0502040204020203" pitchFamily="34" charset="0"/>
              </a:rPr>
              <a:t>support needed </a:t>
            </a:r>
            <a:r>
              <a:rPr lang="en-US" b="0" i="0">
                <a:solidFill>
                  <a:srgbClr val="333333"/>
                </a:solidFill>
                <a:effectLst/>
                <a:latin typeface="Segoe UI" panose="020B0502040204020203" pitchFamily="34" charset="0"/>
              </a:rPr>
              <a:t>to effect reform or policy change or build state capability (political, legal, organisational, and personal) </a:t>
            </a:r>
          </a:p>
          <a:p>
            <a:pPr algn="l"/>
            <a:r>
              <a:rPr lang="en-US" b="1" i="0">
                <a:solidFill>
                  <a:srgbClr val="333333"/>
                </a:solidFill>
                <a:effectLst/>
                <a:latin typeface="Segoe UI" panose="020B0502040204020203" pitchFamily="34" charset="0"/>
              </a:rPr>
              <a:t>Acceptance - </a:t>
            </a:r>
            <a:r>
              <a:rPr lang="en-US" b="0" i="0">
                <a:solidFill>
                  <a:srgbClr val="333333"/>
                </a:solidFill>
                <a:effectLst/>
                <a:latin typeface="Segoe UI" panose="020B0502040204020203" pitchFamily="34" charset="0"/>
              </a:rPr>
              <a:t>“the extent to which </a:t>
            </a:r>
            <a:r>
              <a:rPr lang="en-US" b="0" i="1">
                <a:solidFill>
                  <a:srgbClr val="333333"/>
                </a:solidFill>
                <a:effectLst/>
                <a:latin typeface="Segoe UI" panose="020B0502040204020203" pitchFamily="34" charset="0"/>
              </a:rPr>
              <a:t>those who will be affected by a reform or policy change accept the need for change</a:t>
            </a:r>
            <a:r>
              <a:rPr lang="en-US" b="0" i="0">
                <a:solidFill>
                  <a:srgbClr val="333333"/>
                </a:solidFill>
                <a:effectLst/>
                <a:latin typeface="Segoe UI" panose="020B0502040204020203" pitchFamily="34" charset="0"/>
              </a:rPr>
              <a:t> and the implications of change“. </a:t>
            </a:r>
          </a:p>
          <a:p>
            <a:pPr algn="l"/>
            <a:r>
              <a:rPr lang="en-US" b="0" i="0">
                <a:solidFill>
                  <a:srgbClr val="333333"/>
                </a:solidFill>
                <a:effectLst/>
                <a:latin typeface="Segoe UI" panose="020B0502040204020203" pitchFamily="34" charset="0"/>
              </a:rPr>
              <a:t>This is called the </a:t>
            </a:r>
            <a:r>
              <a:rPr lang="en-US" b="1" i="0">
                <a:solidFill>
                  <a:srgbClr val="333333"/>
                </a:solidFill>
                <a:effectLst/>
                <a:latin typeface="Segoe UI" panose="020B0502040204020203" pitchFamily="34" charset="0"/>
              </a:rPr>
              <a:t>Triple A-model for change</a:t>
            </a:r>
            <a:r>
              <a:rPr lang="en-US" b="0" i="0">
                <a:solidFill>
                  <a:srgbClr val="333333"/>
                </a:solidFill>
                <a:effectLst/>
                <a:latin typeface="Segoe UI" panose="020B0502040204020203" pitchFamily="34" charset="0"/>
              </a:rPr>
              <a:t>. It can be useful to </a:t>
            </a:r>
            <a:r>
              <a:rPr lang="en-US" b="0" i="0" err="1">
                <a:solidFill>
                  <a:srgbClr val="333333"/>
                </a:solidFill>
                <a:effectLst/>
                <a:latin typeface="Segoe UI" panose="020B0502040204020203" pitchFamily="34" charset="0"/>
              </a:rPr>
              <a:t>analyse</a:t>
            </a:r>
            <a:r>
              <a:rPr lang="en-US" b="0" i="0">
                <a:solidFill>
                  <a:srgbClr val="333333"/>
                </a:solidFill>
                <a:effectLst/>
                <a:latin typeface="Segoe UI" panose="020B0502040204020203" pitchFamily="34" charset="0"/>
              </a:rPr>
              <a:t> the state of these three elements when planning a project or an intervention in order to predict the chances for actual change. It can also be useful to keep in mind when evaluating. Perhaps a solution will lie in enhancing the ability, the authority or the acceptance. </a:t>
            </a:r>
          </a:p>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35</a:t>
            </a:fld>
            <a:endParaRPr lang="sv-SE"/>
          </a:p>
        </p:txBody>
      </p:sp>
    </p:spTree>
    <p:extLst>
      <p:ext uri="{BB962C8B-B14F-4D97-AF65-F5344CB8AC3E}">
        <p14:creationId xmlns:p14="http://schemas.microsoft.com/office/powerpoint/2010/main" val="3236081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a:solidFill>
                  <a:srgbClr val="000000"/>
                </a:solidFill>
                <a:effectLst/>
                <a:latin typeface="Calibri" panose="020F0502020204030204" pitchFamily="34" charset="0"/>
                <a:ea typeface="Times New Roman" panose="02020603050405020304" pitchFamily="18" charset="0"/>
              </a:rPr>
              <a:t>IDENTIFY as many things as possible that increase authority or acceptance</a:t>
            </a:r>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899945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a:extLst>
              <a:ext uri="{FF2B5EF4-FFF2-40B4-BE49-F238E27FC236}">
                <a16:creationId xmlns:a16="http://schemas.microsoft.com/office/drawing/2014/main" id="{429060DE-F770-A647-91BE-63F63DDEF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a:extLst>
              <a:ext uri="{FF2B5EF4-FFF2-40B4-BE49-F238E27FC236}">
                <a16:creationId xmlns:a16="http://schemas.microsoft.com/office/drawing/2014/main" id="{964FF0A9-9D44-454B-9D72-8A6A931BE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45060" name="Platshållare för sidhuvud 3">
            <a:extLst>
              <a:ext uri="{FF2B5EF4-FFF2-40B4-BE49-F238E27FC236}">
                <a16:creationId xmlns:a16="http://schemas.microsoft.com/office/drawing/2014/main" id="{E1804DC4-448A-2F48-9203-03FDABF32D4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1" name="Platshållare för sidfot 4">
            <a:extLst>
              <a:ext uri="{FF2B5EF4-FFF2-40B4-BE49-F238E27FC236}">
                <a16:creationId xmlns:a16="http://schemas.microsoft.com/office/drawing/2014/main" id="{13DD2DC6-D560-ED4C-BFD6-CF269FDDE2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Tree>
    <p:extLst>
      <p:ext uri="{BB962C8B-B14F-4D97-AF65-F5344CB8AC3E}">
        <p14:creationId xmlns:p14="http://schemas.microsoft.com/office/powerpoint/2010/main" val="402798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38</a:t>
            </a:fld>
            <a:endParaRPr lang="sv-SE"/>
          </a:p>
        </p:txBody>
      </p:sp>
    </p:spTree>
    <p:extLst>
      <p:ext uri="{BB962C8B-B14F-4D97-AF65-F5344CB8AC3E}">
        <p14:creationId xmlns:p14="http://schemas.microsoft.com/office/powerpoint/2010/main" val="72696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4</a:t>
            </a:fld>
            <a:endParaRPr lang="sv-SE"/>
          </a:p>
        </p:txBody>
      </p:sp>
    </p:spTree>
    <p:extLst>
      <p:ext uri="{BB962C8B-B14F-4D97-AF65-F5344CB8AC3E}">
        <p14:creationId xmlns:p14="http://schemas.microsoft.com/office/powerpoint/2010/main" val="45982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Using</a:t>
            </a:r>
            <a:r>
              <a:rPr lang="sv-SE"/>
              <a:t> zoom </a:t>
            </a:r>
            <a:r>
              <a:rPr lang="sv-SE" err="1"/>
              <a:t>reactions</a:t>
            </a:r>
            <a:r>
              <a:rPr lang="sv-SE"/>
              <a:t> to </a:t>
            </a:r>
            <a:r>
              <a:rPr lang="sv-SE" err="1"/>
              <a:t>indicate</a:t>
            </a:r>
            <a:r>
              <a:rPr lang="sv-SE"/>
              <a:t> </a:t>
            </a:r>
            <a:r>
              <a:rPr lang="sv-SE" err="1"/>
              <a:t>if</a:t>
            </a:r>
            <a:r>
              <a:rPr lang="sv-SE"/>
              <a:t> the </a:t>
            </a:r>
            <a:r>
              <a:rPr lang="sv-SE" err="1"/>
              <a:t>statement</a:t>
            </a:r>
            <a:r>
              <a:rPr lang="sv-SE"/>
              <a:t> is </a:t>
            </a:r>
            <a:r>
              <a:rPr lang="sv-SE" err="1"/>
              <a:t>true</a:t>
            </a:r>
            <a:r>
              <a:rPr lang="sv-SE"/>
              <a:t> or </a:t>
            </a:r>
            <a:r>
              <a:rPr lang="sv-SE" err="1"/>
              <a:t>false</a:t>
            </a:r>
            <a:r>
              <a:rPr lang="sv-SE"/>
              <a:t>. </a:t>
            </a:r>
            <a:r>
              <a:rPr lang="sv-SE" err="1"/>
              <a:t>Raise</a:t>
            </a:r>
            <a:r>
              <a:rPr lang="sv-SE"/>
              <a:t> </a:t>
            </a:r>
            <a:r>
              <a:rPr lang="sv-SE" err="1"/>
              <a:t>your</a:t>
            </a:r>
            <a:r>
              <a:rPr lang="sv-SE"/>
              <a:t> hand </a:t>
            </a:r>
            <a:r>
              <a:rPr lang="sv-SE" err="1"/>
              <a:t>if</a:t>
            </a:r>
            <a:r>
              <a:rPr lang="sv-SE"/>
              <a:t> </a:t>
            </a:r>
            <a:r>
              <a:rPr lang="sv-SE" err="1"/>
              <a:t>you</a:t>
            </a:r>
            <a:r>
              <a:rPr lang="sv-SE"/>
              <a:t> </a:t>
            </a:r>
            <a:r>
              <a:rPr lang="sv-SE" err="1"/>
              <a:t>think</a:t>
            </a:r>
            <a:r>
              <a:rPr lang="sv-SE"/>
              <a:t> it is </a:t>
            </a:r>
            <a:r>
              <a:rPr lang="sv-SE" err="1"/>
              <a:t>true</a:t>
            </a:r>
            <a:r>
              <a:rPr lang="sv-SE"/>
              <a:t>! </a:t>
            </a:r>
          </a:p>
        </p:txBody>
      </p:sp>
      <p:sp>
        <p:nvSpPr>
          <p:cNvPr id="4" name="Platshållare för bildnummer 3"/>
          <p:cNvSpPr>
            <a:spLocks noGrp="1"/>
          </p:cNvSpPr>
          <p:nvPr>
            <p:ph type="sldNum" sz="quarter" idx="5"/>
          </p:nvPr>
        </p:nvSpPr>
        <p:spPr/>
        <p:txBody>
          <a:bodyPr/>
          <a:lstStyle/>
          <a:p>
            <a:fld id="{BD531573-C2F0-024F-AD80-7F66B9966B7A}" type="slidenum">
              <a:rPr lang="sv-SE" smtClean="0"/>
              <a:t>5</a:t>
            </a:fld>
            <a:endParaRPr lang="sv-SE"/>
          </a:p>
        </p:txBody>
      </p:sp>
    </p:spTree>
    <p:extLst>
      <p:ext uri="{BB962C8B-B14F-4D97-AF65-F5344CB8AC3E}">
        <p14:creationId xmlns:p14="http://schemas.microsoft.com/office/powerpoint/2010/main" val="368923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6</a:t>
            </a:fld>
            <a:endParaRPr lang="sv-SE"/>
          </a:p>
        </p:txBody>
      </p:sp>
    </p:spTree>
    <p:extLst>
      <p:ext uri="{BB962C8B-B14F-4D97-AF65-F5344CB8AC3E}">
        <p14:creationId xmlns:p14="http://schemas.microsoft.com/office/powerpoint/2010/main" val="176843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7</a:t>
            </a:fld>
            <a:endParaRPr lang="sv-SE"/>
          </a:p>
        </p:txBody>
      </p:sp>
    </p:spTree>
    <p:extLst>
      <p:ext uri="{BB962C8B-B14F-4D97-AF65-F5344CB8AC3E}">
        <p14:creationId xmlns:p14="http://schemas.microsoft.com/office/powerpoint/2010/main" val="284339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8</a:t>
            </a:fld>
            <a:endParaRPr lang="sv-SE"/>
          </a:p>
        </p:txBody>
      </p:sp>
    </p:spTree>
    <p:extLst>
      <p:ext uri="{BB962C8B-B14F-4D97-AF65-F5344CB8AC3E}">
        <p14:creationId xmlns:p14="http://schemas.microsoft.com/office/powerpoint/2010/main" val="176865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531573-C2F0-024F-AD80-7F66B9966B7A}" type="slidenum">
              <a:rPr lang="sv-SE" smtClean="0"/>
              <a:t>9</a:t>
            </a:fld>
            <a:endParaRPr lang="sv-SE"/>
          </a:p>
        </p:txBody>
      </p:sp>
    </p:spTree>
    <p:extLst>
      <p:ext uri="{BB962C8B-B14F-4D97-AF65-F5344CB8AC3E}">
        <p14:creationId xmlns:p14="http://schemas.microsoft.com/office/powerpoint/2010/main" val="408423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91217-3728-4E19-9D4E-174A54DED8D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AA3AEFB-9E62-4125-B5CF-BB2C5EA5D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37C124B-5CEF-4D6D-9653-FD03DC29471F}"/>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5" name="Platshållare för sidfot 4">
            <a:extLst>
              <a:ext uri="{FF2B5EF4-FFF2-40B4-BE49-F238E27FC236}">
                <a16:creationId xmlns:a16="http://schemas.microsoft.com/office/drawing/2014/main" id="{F946E581-FB79-43D7-BE73-0B1C8B8F61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D90E54-5352-41B6-BDC5-67130D04E943}"/>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186409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F1F2C-7F19-441D-A813-775D40E61FD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B0A1143-3D05-4C91-941D-A3B6EEEEEC1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9D626F-C377-4F95-A4DF-504FB84C8CC0}"/>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5" name="Platshållare för sidfot 4">
            <a:extLst>
              <a:ext uri="{FF2B5EF4-FFF2-40B4-BE49-F238E27FC236}">
                <a16:creationId xmlns:a16="http://schemas.microsoft.com/office/drawing/2014/main" id="{C036FA36-0F96-4AC3-8F34-D906294743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0CD5C96-0083-450F-B992-F3C3FA7953AC}"/>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310739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CCBA73-2EDE-4EC7-8246-2DEF5B40256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5BC0E9B-F3DD-40D2-A16D-EE7146D2D875}"/>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A2FE7A-0F28-4AD0-8D79-25ECE1447043}"/>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5" name="Platshållare för sidfot 4">
            <a:extLst>
              <a:ext uri="{FF2B5EF4-FFF2-40B4-BE49-F238E27FC236}">
                <a16:creationId xmlns:a16="http://schemas.microsoft.com/office/drawing/2014/main" id="{E4E2F1CD-F352-4763-907C-B3DA01076C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5C760E-C7A7-426E-9252-830B5471D04B}"/>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2045168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unkter med rubri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519"/>
          </a:xfrm>
          <a:prstGeom prst="rect">
            <a:avLst/>
          </a:prstGeom>
          <a:blipFill>
            <a:blip r:embed="rId2" cstate="print"/>
            <a:stretch>
              <a:fillRect/>
            </a:stretch>
          </a:blipFill>
        </p:spPr>
        <p:txBody>
          <a:bodyPr wrap="square" lIns="0" tIns="0" rIns="0" bIns="0" rtlCol="0"/>
          <a:lstStyle/>
          <a:p>
            <a:endParaRPr sz="1092"/>
          </a:p>
        </p:txBody>
      </p:sp>
      <p:sp>
        <p:nvSpPr>
          <p:cNvPr id="8" name="object 3">
            <a:extLst>
              <a:ext uri="{FF2B5EF4-FFF2-40B4-BE49-F238E27FC236}">
                <a16:creationId xmlns:a16="http://schemas.microsoft.com/office/drawing/2014/main" id="{4B34BAD4-65D4-464C-9D4F-3E28A02EC5F2}"/>
              </a:ext>
            </a:extLst>
          </p:cNvPr>
          <p:cNvSpPr/>
          <p:nvPr userDrawn="1"/>
        </p:nvSpPr>
        <p:spPr>
          <a:xfrm>
            <a:off x="-1" y="10013"/>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CD0000">
              <a:alpha val="80000"/>
            </a:srgbClr>
          </a:solidFill>
        </p:spPr>
        <p:txBody>
          <a:bodyPr wrap="square" lIns="0" tIns="0" rIns="0" bIns="0" rtlCol="0"/>
          <a:lstStyle/>
          <a:p>
            <a:endParaRPr sz="1092" b="1" u="sng"/>
          </a:p>
        </p:txBody>
      </p:sp>
      <p:grpSp>
        <p:nvGrpSpPr>
          <p:cNvPr id="10" name="Group 9">
            <a:extLst>
              <a:ext uri="{FF2B5EF4-FFF2-40B4-BE49-F238E27FC236}">
                <a16:creationId xmlns:a16="http://schemas.microsoft.com/office/drawing/2014/main" id="{5EFB3074-7E2E-EA4D-89D3-5DC49093F4BD}"/>
              </a:ext>
            </a:extLst>
          </p:cNvPr>
          <p:cNvGrpSpPr/>
          <p:nvPr userDrawn="1"/>
        </p:nvGrpSpPr>
        <p:grpSpPr>
          <a:xfrm>
            <a:off x="10407650" y="5739997"/>
            <a:ext cx="1784514" cy="1117842"/>
            <a:chOff x="17161781" y="9465679"/>
            <a:chExt cx="2942590" cy="1843405"/>
          </a:xfrm>
        </p:grpSpPr>
        <p:sp>
          <p:nvSpPr>
            <p:cNvPr id="11" name="object 3">
              <a:extLst>
                <a:ext uri="{FF2B5EF4-FFF2-40B4-BE49-F238E27FC236}">
                  <a16:creationId xmlns:a16="http://schemas.microsoft.com/office/drawing/2014/main" id="{22B0AFE2-2067-B640-BA20-F38C35A79CC7}"/>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2" name="object 4">
              <a:extLst>
                <a:ext uri="{FF2B5EF4-FFF2-40B4-BE49-F238E27FC236}">
                  <a16:creationId xmlns:a16="http://schemas.microsoft.com/office/drawing/2014/main" id="{16E9C6B0-B4DA-DD4B-8A76-76CAB0D1068F}"/>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9" name="Holder 2">
            <a:extLst>
              <a:ext uri="{FF2B5EF4-FFF2-40B4-BE49-F238E27FC236}">
                <a16:creationId xmlns:a16="http://schemas.microsoft.com/office/drawing/2014/main" id="{4025A914-E6D0-1849-BFA7-AC126E80B89C}"/>
              </a:ext>
            </a:extLst>
          </p:cNvPr>
          <p:cNvSpPr>
            <a:spLocks noGrp="1"/>
          </p:cNvSpPr>
          <p:nvPr>
            <p:ph type="title"/>
          </p:nvPr>
        </p:nvSpPr>
        <p:spPr>
          <a:xfrm>
            <a:off x="1613888" y="1164820"/>
            <a:ext cx="8548358" cy="1166986"/>
          </a:xfrm>
        </p:spPr>
        <p:txBody>
          <a:bodyPr lIns="0" tIns="0" rIns="0" bIns="0"/>
          <a:lstStyle>
            <a:lvl1pPr>
              <a:lnSpc>
                <a:spcPts val="9096"/>
              </a:lnSpc>
              <a:defRPr sz="8490" b="1" i="0" spc="-91">
                <a:solidFill>
                  <a:schemeClr val="bg1"/>
                </a:solidFill>
                <a:effectLst>
                  <a:outerShdw blurRad="127000" dir="600000" algn="ctr" rotWithShape="0">
                    <a:prstClr val="black">
                      <a:alpha val="20000"/>
                    </a:prstClr>
                  </a:outerShdw>
                </a:effectLst>
                <a:latin typeface="Arial" panose="020B0604020202020204" pitchFamily="34" charset="0"/>
                <a:cs typeface="Arial" panose="020B0604020202020204" pitchFamily="34" charset="0"/>
              </a:defRPr>
            </a:lvl1pPr>
          </a:lstStyle>
          <a:p>
            <a:endParaRPr/>
          </a:p>
        </p:txBody>
      </p:sp>
      <p:sp>
        <p:nvSpPr>
          <p:cNvPr id="13" name="Text Placeholder 4">
            <a:extLst>
              <a:ext uri="{FF2B5EF4-FFF2-40B4-BE49-F238E27FC236}">
                <a16:creationId xmlns:a16="http://schemas.microsoft.com/office/drawing/2014/main" id="{A9CA8FFA-30EC-F043-8E9F-C75A952B7670}"/>
              </a:ext>
            </a:extLst>
          </p:cNvPr>
          <p:cNvSpPr>
            <a:spLocks noGrp="1"/>
          </p:cNvSpPr>
          <p:nvPr>
            <p:ph type="body" sz="quarter" idx="11"/>
          </p:nvPr>
        </p:nvSpPr>
        <p:spPr>
          <a:xfrm>
            <a:off x="1613888" y="2966922"/>
            <a:ext cx="7115931" cy="2612895"/>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860417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örstasida">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 y="0"/>
            <a:ext cx="12191999" cy="6857519"/>
          </a:xfrm>
          <a:prstGeom prst="rect">
            <a:avLst/>
          </a:prstGeom>
          <a:blipFill>
            <a:blip r:embed="rId2" cstate="print"/>
            <a:stretch>
              <a:fillRect/>
            </a:stretch>
          </a:blipFill>
        </p:spPr>
        <p:txBody>
          <a:bodyPr wrap="square" lIns="0" tIns="0" rIns="0" bIns="0" rtlCol="0"/>
          <a:lstStyle/>
          <a:p>
            <a:endParaRPr sz="1092"/>
          </a:p>
        </p:txBody>
      </p:sp>
      <p:sp>
        <p:nvSpPr>
          <p:cNvPr id="17" name="bk object 17"/>
          <p:cNvSpPr/>
          <p:nvPr/>
        </p:nvSpPr>
        <p:spPr>
          <a:xfrm>
            <a:off x="0" y="1"/>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CC0000">
              <a:alpha val="84999"/>
            </a:srgbClr>
          </a:solidFill>
        </p:spPr>
        <p:txBody>
          <a:bodyPr wrap="square" lIns="0" tIns="0" rIns="0" bIns="0" rtlCol="0"/>
          <a:lstStyle/>
          <a:p>
            <a:endParaRPr sz="1092"/>
          </a:p>
        </p:txBody>
      </p:sp>
      <p:sp>
        <p:nvSpPr>
          <p:cNvPr id="18" name="bk object 18"/>
          <p:cNvSpPr/>
          <p:nvPr/>
        </p:nvSpPr>
        <p:spPr>
          <a:xfrm>
            <a:off x="4709780" y="3012931"/>
            <a:ext cx="7482568" cy="3844736"/>
          </a:xfrm>
          <a:custGeom>
            <a:avLst/>
            <a:gdLst/>
            <a:ahLst/>
            <a:cxnLst/>
            <a:rect l="l" t="t" r="r" b="b"/>
            <a:pathLst>
              <a:path w="13994765" h="7191375">
                <a:moveTo>
                  <a:pt x="13994191" y="0"/>
                </a:moveTo>
                <a:lnTo>
                  <a:pt x="0" y="2936182"/>
                </a:lnTo>
                <a:lnTo>
                  <a:pt x="1137462" y="7191131"/>
                </a:lnTo>
                <a:lnTo>
                  <a:pt x="13994191" y="7191131"/>
                </a:lnTo>
                <a:lnTo>
                  <a:pt x="13994191" y="0"/>
                </a:lnTo>
                <a:close/>
              </a:path>
            </a:pathLst>
          </a:custGeom>
          <a:solidFill>
            <a:srgbClr val="FFFFFF"/>
          </a:solidFill>
        </p:spPr>
        <p:txBody>
          <a:bodyPr wrap="square" lIns="0" tIns="0" rIns="0" bIns="0" rtlCol="0"/>
          <a:lstStyle/>
          <a:p>
            <a:endParaRPr sz="1092"/>
          </a:p>
        </p:txBody>
      </p:sp>
      <p:sp>
        <p:nvSpPr>
          <p:cNvPr id="19" name="bk object 19"/>
          <p:cNvSpPr/>
          <p:nvPr/>
        </p:nvSpPr>
        <p:spPr>
          <a:xfrm>
            <a:off x="6373244" y="4306947"/>
            <a:ext cx="5460094" cy="2465920"/>
          </a:xfrm>
          <a:prstGeom prst="rect">
            <a:avLst/>
          </a:prstGeom>
          <a:blipFill>
            <a:blip r:embed="rId3" cstate="print"/>
            <a:stretch>
              <a:fillRect l="-6622" t="-6231" b="-1"/>
            </a:stretch>
          </a:blipFill>
        </p:spPr>
        <p:txBody>
          <a:bodyPr wrap="square" lIns="0" tIns="0" rIns="0" bIns="0" rtlCol="0"/>
          <a:lstStyle/>
          <a:p>
            <a:endParaRPr sz="1092"/>
          </a:p>
        </p:txBody>
      </p:sp>
      <p:sp>
        <p:nvSpPr>
          <p:cNvPr id="2" name="Holder 2"/>
          <p:cNvSpPr>
            <a:spLocks noGrp="1"/>
          </p:cNvSpPr>
          <p:nvPr>
            <p:ph type="ctrTitle"/>
          </p:nvPr>
        </p:nvSpPr>
        <p:spPr>
          <a:xfrm>
            <a:off x="594678" y="616319"/>
            <a:ext cx="9066843" cy="1306530"/>
          </a:xfrm>
          <a:prstGeom prst="rect">
            <a:avLst/>
          </a:prstGeom>
        </p:spPr>
        <p:txBody>
          <a:bodyPr wrap="square" lIns="0" tIns="0" rIns="0" bIns="0">
            <a:spAutoFit/>
          </a:bodyPr>
          <a:lstStyle>
            <a:lvl1pPr>
              <a:defRPr sz="8490" b="1" i="0" spc="-182">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dt" sz="half" idx="6"/>
          </p:nvPr>
        </p:nvSpPr>
        <p:spPr>
          <a:xfrm>
            <a:off x="609599" y="6009335"/>
            <a:ext cx="2804160" cy="368606"/>
          </a:xfrm>
        </p:spPr>
        <p:txBody>
          <a:bodyPr lIns="0" tIns="0" rIns="0" bIns="0"/>
          <a:lstStyle>
            <a:lvl1pPr algn="l">
              <a:defRPr sz="2395" b="1">
                <a:solidFill>
                  <a:schemeClr val="bg1"/>
                </a:solidFill>
                <a:latin typeface="Arial" panose="020B0604020202020204" pitchFamily="34" charset="0"/>
                <a:cs typeface="Arial" panose="020B0604020202020204" pitchFamily="34" charset="0"/>
              </a:defRPr>
            </a:lvl1pPr>
          </a:lstStyle>
          <a:p>
            <a:fld id="{6726FFBC-7A8D-9B4D-AEA4-FECB49277107}" type="datetime1">
              <a:rPr lang="sv-SE" smtClean="0"/>
              <a:t>2022-09-20</a:t>
            </a:fld>
            <a:endParaRPr lang="en-US"/>
          </a:p>
        </p:txBody>
      </p:sp>
    </p:spTree>
    <p:extLst>
      <p:ext uri="{BB962C8B-B14F-4D97-AF65-F5344CB8AC3E}">
        <p14:creationId xmlns:p14="http://schemas.microsoft.com/office/powerpoint/2010/main" val="220739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flera or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519"/>
          </a:xfrm>
          <a:prstGeom prst="rect">
            <a:avLst/>
          </a:prstGeom>
          <a:blipFill>
            <a:blip r:embed="rId2" cstate="print"/>
            <a:stretch>
              <a:fillRect/>
            </a:stretch>
          </a:blipFill>
        </p:spPr>
        <p:txBody>
          <a:bodyPr wrap="square" lIns="0" tIns="0" rIns="0" bIns="0" rtlCol="0"/>
          <a:lstStyle/>
          <a:p>
            <a:endParaRPr sz="1092"/>
          </a:p>
        </p:txBody>
      </p:sp>
      <p:sp>
        <p:nvSpPr>
          <p:cNvPr id="8" name="object 3">
            <a:extLst>
              <a:ext uri="{FF2B5EF4-FFF2-40B4-BE49-F238E27FC236}">
                <a16:creationId xmlns:a16="http://schemas.microsoft.com/office/drawing/2014/main" id="{4B34BAD4-65D4-464C-9D4F-3E28A02EC5F2}"/>
              </a:ext>
            </a:extLst>
          </p:cNvPr>
          <p:cNvSpPr/>
          <p:nvPr userDrawn="1"/>
        </p:nvSpPr>
        <p:spPr>
          <a:xfrm>
            <a:off x="-1" y="10013"/>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CD0000">
              <a:alpha val="80000"/>
            </a:srgbClr>
          </a:solidFill>
        </p:spPr>
        <p:txBody>
          <a:bodyPr wrap="square" lIns="0" tIns="0" rIns="0" bIns="0" rtlCol="0"/>
          <a:lstStyle/>
          <a:p>
            <a:endParaRPr sz="1092" b="1" u="sng"/>
          </a:p>
        </p:txBody>
      </p:sp>
      <p:sp>
        <p:nvSpPr>
          <p:cNvPr id="2" name="Holder 2"/>
          <p:cNvSpPr>
            <a:spLocks noGrp="1"/>
          </p:cNvSpPr>
          <p:nvPr>
            <p:ph type="title"/>
          </p:nvPr>
        </p:nvSpPr>
        <p:spPr>
          <a:xfrm>
            <a:off x="626261" y="1745974"/>
            <a:ext cx="7040913" cy="587981"/>
          </a:xfrm>
        </p:spPr>
        <p:txBody>
          <a:bodyPr lIns="0" tIns="0" rIns="0" bIns="0"/>
          <a:lstStyle>
            <a:lvl1pPr>
              <a:defRPr sz="3820" b="1" i="0" spc="-182">
                <a:solidFill>
                  <a:schemeClr val="bg1"/>
                </a:solidFill>
                <a:latin typeface="Arial" panose="020B0604020202020204" pitchFamily="34" charset="0"/>
                <a:cs typeface="Arial" panose="020B0604020202020204" pitchFamily="34" charset="0"/>
              </a:defRPr>
            </a:lvl1pPr>
          </a:lstStyle>
          <a:p>
            <a:endParaRPr/>
          </a:p>
        </p:txBody>
      </p:sp>
      <p:grpSp>
        <p:nvGrpSpPr>
          <p:cNvPr id="10" name="Group 9">
            <a:extLst>
              <a:ext uri="{FF2B5EF4-FFF2-40B4-BE49-F238E27FC236}">
                <a16:creationId xmlns:a16="http://schemas.microsoft.com/office/drawing/2014/main" id="{5EFB3074-7E2E-EA4D-89D3-5DC49093F4BD}"/>
              </a:ext>
            </a:extLst>
          </p:cNvPr>
          <p:cNvGrpSpPr/>
          <p:nvPr userDrawn="1"/>
        </p:nvGrpSpPr>
        <p:grpSpPr>
          <a:xfrm>
            <a:off x="10407650" y="5739997"/>
            <a:ext cx="1784514" cy="1117842"/>
            <a:chOff x="17161781" y="9465679"/>
            <a:chExt cx="2942590" cy="1843405"/>
          </a:xfrm>
        </p:grpSpPr>
        <p:sp>
          <p:nvSpPr>
            <p:cNvPr id="11" name="object 3">
              <a:extLst>
                <a:ext uri="{FF2B5EF4-FFF2-40B4-BE49-F238E27FC236}">
                  <a16:creationId xmlns:a16="http://schemas.microsoft.com/office/drawing/2014/main" id="{22B0AFE2-2067-B640-BA20-F38C35A79CC7}"/>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2" name="object 4">
              <a:extLst>
                <a:ext uri="{FF2B5EF4-FFF2-40B4-BE49-F238E27FC236}">
                  <a16:creationId xmlns:a16="http://schemas.microsoft.com/office/drawing/2014/main" id="{16E9C6B0-B4DA-DD4B-8A76-76CAB0D1068F}"/>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Tree>
    <p:extLst>
      <p:ext uri="{BB962C8B-B14F-4D97-AF65-F5344CB8AC3E}">
        <p14:creationId xmlns:p14="http://schemas.microsoft.com/office/powerpoint/2010/main" val="17508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helbi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81A0573D-85A9-EF4F-8F62-7D4305B67477}"/>
              </a:ext>
            </a:extLst>
          </p:cNvPr>
          <p:cNvSpPr/>
          <p:nvPr userDrawn="1"/>
        </p:nvSpPr>
        <p:spPr>
          <a:xfrm>
            <a:off x="6349" y="0"/>
            <a:ext cx="12185650" cy="6857519"/>
          </a:xfrm>
          <a:prstGeom prst="rect">
            <a:avLst/>
          </a:prstGeom>
          <a:blipFill>
            <a:blip r:embed="rId2" cstate="print"/>
            <a:stretch>
              <a:fillRect/>
            </a:stretch>
          </a:blipFill>
        </p:spPr>
        <p:txBody>
          <a:bodyPr wrap="square" lIns="0" tIns="0" rIns="0" bIns="0" rtlCol="0"/>
          <a:lstStyle/>
          <a:p>
            <a:r>
              <a:rPr lang="sv-SE" sz="1092"/>
              <a:t> </a:t>
            </a:r>
            <a:endParaRPr sz="1092"/>
          </a:p>
        </p:txBody>
      </p:sp>
      <p:sp>
        <p:nvSpPr>
          <p:cNvPr id="10" name="object 3">
            <a:extLst>
              <a:ext uri="{FF2B5EF4-FFF2-40B4-BE49-F238E27FC236}">
                <a16:creationId xmlns:a16="http://schemas.microsoft.com/office/drawing/2014/main" id="{30E551EE-C832-934F-BAC7-99B3A1FF09ED}"/>
              </a:ext>
            </a:extLst>
          </p:cNvPr>
          <p:cNvSpPr/>
          <p:nvPr userDrawn="1"/>
        </p:nvSpPr>
        <p:spPr>
          <a:xfrm>
            <a:off x="0" y="386"/>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gradFill flip="none" rotWithShape="1">
            <a:gsLst>
              <a:gs pos="0">
                <a:srgbClr val="CD0000">
                  <a:alpha val="50000"/>
                </a:srgbClr>
              </a:gs>
              <a:gs pos="80000">
                <a:srgbClr val="CD0000">
                  <a:alpha val="80000"/>
                </a:srgbClr>
              </a:gs>
            </a:gsLst>
            <a:lin ang="10800000" scaled="1"/>
            <a:tileRect/>
          </a:gradFill>
        </p:spPr>
        <p:txBody>
          <a:bodyPr wrap="square" lIns="0" tIns="0" rIns="0" bIns="0" rtlCol="0"/>
          <a:lstStyle/>
          <a:p>
            <a:endParaRPr sz="1092" b="1" u="sng"/>
          </a:p>
        </p:txBody>
      </p:sp>
      <p:sp>
        <p:nvSpPr>
          <p:cNvPr id="14" name="Holder 2">
            <a:extLst>
              <a:ext uri="{FF2B5EF4-FFF2-40B4-BE49-F238E27FC236}">
                <a16:creationId xmlns:a16="http://schemas.microsoft.com/office/drawing/2014/main" id="{DEEDF23E-E6F7-A048-8525-0553A8A94F3B}"/>
              </a:ext>
            </a:extLst>
          </p:cNvPr>
          <p:cNvSpPr>
            <a:spLocks noGrp="1"/>
          </p:cNvSpPr>
          <p:nvPr>
            <p:ph type="title"/>
          </p:nvPr>
        </p:nvSpPr>
        <p:spPr>
          <a:xfrm>
            <a:off x="626262" y="1164820"/>
            <a:ext cx="6116642" cy="587981"/>
          </a:xfrm>
        </p:spPr>
        <p:txBody>
          <a:bodyPr lIns="0" tIns="0" rIns="0" bIns="0"/>
          <a:lstStyle>
            <a:lvl1pPr>
              <a:defRPr sz="3821" b="1" i="1">
                <a:solidFill>
                  <a:schemeClr val="bg1"/>
                </a:solidFill>
                <a:latin typeface="Georgia-BoldItalic"/>
                <a:cs typeface="Georgia-BoldItalic"/>
              </a:defRPr>
            </a:lvl1pPr>
          </a:lstStyle>
          <a:p>
            <a:endParaRPr/>
          </a:p>
        </p:txBody>
      </p:sp>
      <p:grpSp>
        <p:nvGrpSpPr>
          <p:cNvPr id="15" name="Group 14">
            <a:extLst>
              <a:ext uri="{FF2B5EF4-FFF2-40B4-BE49-F238E27FC236}">
                <a16:creationId xmlns:a16="http://schemas.microsoft.com/office/drawing/2014/main" id="{6613736F-B3A4-DB48-95DE-6C0F4E5DC096}"/>
              </a:ext>
            </a:extLst>
          </p:cNvPr>
          <p:cNvGrpSpPr/>
          <p:nvPr userDrawn="1"/>
        </p:nvGrpSpPr>
        <p:grpSpPr>
          <a:xfrm>
            <a:off x="10407650" y="5739997"/>
            <a:ext cx="1784514" cy="1117842"/>
            <a:chOff x="17161781" y="9465679"/>
            <a:chExt cx="2942590" cy="1843405"/>
          </a:xfrm>
        </p:grpSpPr>
        <p:sp>
          <p:nvSpPr>
            <p:cNvPr id="16" name="object 3">
              <a:extLst>
                <a:ext uri="{FF2B5EF4-FFF2-40B4-BE49-F238E27FC236}">
                  <a16:creationId xmlns:a16="http://schemas.microsoft.com/office/drawing/2014/main" id="{83DE6676-8DFA-2045-AE84-6C73611878BE}"/>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7" name="object 4">
              <a:extLst>
                <a:ext uri="{FF2B5EF4-FFF2-40B4-BE49-F238E27FC236}">
                  <a16:creationId xmlns:a16="http://schemas.microsoft.com/office/drawing/2014/main" id="{4B57D783-E700-D54E-AFBD-053228FB6DA9}"/>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Tree>
    <p:extLst>
      <p:ext uri="{BB962C8B-B14F-4D97-AF65-F5344CB8AC3E}">
        <p14:creationId xmlns:p14="http://schemas.microsoft.com/office/powerpoint/2010/main" val="3142501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nkter halvbi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D882F928-FDA3-E24D-9A2F-6A11DCCD1FA4}"/>
              </a:ext>
            </a:extLst>
          </p:cNvPr>
          <p:cNvSpPr/>
          <p:nvPr userDrawn="1"/>
        </p:nvSpPr>
        <p:spPr>
          <a:xfrm>
            <a:off x="0" y="-271"/>
            <a:ext cx="12192000" cy="6858110"/>
          </a:xfrm>
          <a:prstGeom prst="rect">
            <a:avLst/>
          </a:prstGeom>
          <a:blipFill>
            <a:blip r:embed="rId2" cstate="print"/>
            <a:stretch>
              <a:fillRect l="-22010" r="-6080"/>
            </a:stretch>
          </a:blipFill>
        </p:spPr>
        <p:txBody>
          <a:bodyPr wrap="square" lIns="0" tIns="0" rIns="0" bIns="0" rtlCol="0"/>
          <a:lstStyle/>
          <a:p>
            <a:endParaRPr sz="1092"/>
          </a:p>
        </p:txBody>
      </p:sp>
      <p:sp>
        <p:nvSpPr>
          <p:cNvPr id="11" name="object 3">
            <a:extLst>
              <a:ext uri="{FF2B5EF4-FFF2-40B4-BE49-F238E27FC236}">
                <a16:creationId xmlns:a16="http://schemas.microsoft.com/office/drawing/2014/main" id="{E6A05968-BBB0-B64F-9630-07BDA1FA08D9}"/>
              </a:ext>
            </a:extLst>
          </p:cNvPr>
          <p:cNvSpPr/>
          <p:nvPr userDrawn="1"/>
        </p:nvSpPr>
        <p:spPr>
          <a:xfrm>
            <a:off x="0" y="-272"/>
            <a:ext cx="6337245" cy="6867958"/>
          </a:xfrm>
          <a:custGeom>
            <a:avLst/>
            <a:gdLst>
              <a:gd name="connsiteX0" fmla="*/ 10449853 w 10449853"/>
              <a:gd name="connsiteY0" fmla="*/ 0 h 11308556"/>
              <a:gd name="connsiteX1" fmla="*/ 0 w 10449853"/>
              <a:gd name="connsiteY1" fmla="*/ 0 h 11308556"/>
              <a:gd name="connsiteX2" fmla="*/ 0 w 10449853"/>
              <a:gd name="connsiteY2" fmla="*/ 11308556 h 11308556"/>
              <a:gd name="connsiteX3" fmla="*/ 9417625 w 10449853"/>
              <a:gd name="connsiteY3" fmla="*/ 11308556 h 11308556"/>
              <a:gd name="connsiteX4" fmla="*/ 10449853 w 10449853"/>
              <a:gd name="connsiteY4" fmla="*/ 0 h 1130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853" h="11308556">
                <a:moveTo>
                  <a:pt x="10449853" y="0"/>
                </a:moveTo>
                <a:lnTo>
                  <a:pt x="0" y="0"/>
                </a:lnTo>
                <a:lnTo>
                  <a:pt x="0" y="11308556"/>
                </a:lnTo>
                <a:lnTo>
                  <a:pt x="9417625" y="11308556"/>
                </a:lnTo>
                <a:lnTo>
                  <a:pt x="10449853" y="0"/>
                </a:lnTo>
                <a:close/>
              </a:path>
            </a:pathLst>
          </a:custGeom>
          <a:solidFill>
            <a:srgbClr val="CD0000">
              <a:alpha val="79998"/>
            </a:srgbClr>
          </a:solidFill>
        </p:spPr>
        <p:txBody>
          <a:bodyPr wrap="square" lIns="0" tIns="0" rIns="0" bIns="0" rtlCol="0"/>
          <a:lstStyle/>
          <a:p>
            <a:endParaRPr sz="1092">
              <a:effectLst>
                <a:outerShdw blurRad="127000" algn="ctr" rotWithShape="0">
                  <a:prstClr val="black">
                    <a:alpha val="80000"/>
                  </a:prstClr>
                </a:outerShdw>
              </a:effectLst>
            </a:endParaRPr>
          </a:p>
        </p:txBody>
      </p:sp>
      <p:grpSp>
        <p:nvGrpSpPr>
          <p:cNvPr id="15" name="Group 14">
            <a:extLst>
              <a:ext uri="{FF2B5EF4-FFF2-40B4-BE49-F238E27FC236}">
                <a16:creationId xmlns:a16="http://schemas.microsoft.com/office/drawing/2014/main" id="{6613736F-B3A4-DB48-95DE-6C0F4E5DC096}"/>
              </a:ext>
            </a:extLst>
          </p:cNvPr>
          <p:cNvGrpSpPr/>
          <p:nvPr userDrawn="1"/>
        </p:nvGrpSpPr>
        <p:grpSpPr>
          <a:xfrm>
            <a:off x="10407650" y="5739997"/>
            <a:ext cx="1784514" cy="1117842"/>
            <a:chOff x="17161781" y="9465679"/>
            <a:chExt cx="2942590" cy="1843405"/>
          </a:xfrm>
        </p:grpSpPr>
        <p:sp>
          <p:nvSpPr>
            <p:cNvPr id="16" name="object 3">
              <a:extLst>
                <a:ext uri="{FF2B5EF4-FFF2-40B4-BE49-F238E27FC236}">
                  <a16:creationId xmlns:a16="http://schemas.microsoft.com/office/drawing/2014/main" id="{83DE6676-8DFA-2045-AE84-6C73611878BE}"/>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7" name="object 4">
              <a:extLst>
                <a:ext uri="{FF2B5EF4-FFF2-40B4-BE49-F238E27FC236}">
                  <a16:creationId xmlns:a16="http://schemas.microsoft.com/office/drawing/2014/main" id="{4B57D783-E700-D54E-AFBD-053228FB6DA9}"/>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14" name="Holder 2">
            <a:extLst>
              <a:ext uri="{FF2B5EF4-FFF2-40B4-BE49-F238E27FC236}">
                <a16:creationId xmlns:a16="http://schemas.microsoft.com/office/drawing/2014/main" id="{DEEDF23E-E6F7-A048-8525-0553A8A94F3B}"/>
              </a:ext>
            </a:extLst>
          </p:cNvPr>
          <p:cNvSpPr>
            <a:spLocks noGrp="1"/>
          </p:cNvSpPr>
          <p:nvPr>
            <p:ph type="title"/>
          </p:nvPr>
        </p:nvSpPr>
        <p:spPr>
          <a:xfrm>
            <a:off x="597327" y="564120"/>
            <a:ext cx="6145576" cy="861390"/>
          </a:xfrm>
        </p:spPr>
        <p:txBody>
          <a:bodyPr lIns="0" tIns="0" rIns="0" bIns="0"/>
          <a:lstStyle>
            <a:lvl1pPr>
              <a:lnSpc>
                <a:spcPts val="7277"/>
              </a:lnSpc>
              <a:defRPr sz="5458" b="1" i="0" spc="-91">
                <a:solidFill>
                  <a:schemeClr val="bg1"/>
                </a:solidFill>
                <a:latin typeface="Arial" panose="020B0604020202020204" pitchFamily="34" charset="0"/>
                <a:cs typeface="Arial" panose="020B0604020202020204" pitchFamily="34" charset="0"/>
              </a:defRPr>
            </a:lvl1pPr>
          </a:lstStyle>
          <a:p>
            <a:endParaRPr/>
          </a:p>
        </p:txBody>
      </p:sp>
      <p:sp>
        <p:nvSpPr>
          <p:cNvPr id="3" name="Picture Placeholder 2">
            <a:extLst>
              <a:ext uri="{FF2B5EF4-FFF2-40B4-BE49-F238E27FC236}">
                <a16:creationId xmlns:a16="http://schemas.microsoft.com/office/drawing/2014/main" id="{FCD0D8C9-2CF0-5C41-B58E-19618FE1C7D2}"/>
              </a:ext>
            </a:extLst>
          </p:cNvPr>
          <p:cNvSpPr>
            <a:spLocks noGrp="1"/>
          </p:cNvSpPr>
          <p:nvPr>
            <p:ph type="pic" sz="quarter" idx="10"/>
          </p:nvPr>
        </p:nvSpPr>
        <p:spPr>
          <a:xfrm>
            <a:off x="5714038" y="-10134"/>
            <a:ext cx="6468505" cy="276999"/>
          </a:xfrm>
          <a:custGeom>
            <a:avLst/>
            <a:gdLst>
              <a:gd name="connsiteX0" fmla="*/ 0 w 11325323"/>
              <a:gd name="connsiteY0" fmla="*/ 0 h 10688638"/>
              <a:gd name="connsiteX1" fmla="*/ 9543848 w 11325323"/>
              <a:gd name="connsiteY1" fmla="*/ 0 h 10688638"/>
              <a:gd name="connsiteX2" fmla="*/ 11325323 w 11325323"/>
              <a:gd name="connsiteY2" fmla="*/ 1781475 h 10688638"/>
              <a:gd name="connsiteX3" fmla="*/ 11325323 w 11325323"/>
              <a:gd name="connsiteY3" fmla="*/ 10688638 h 10688638"/>
              <a:gd name="connsiteX4" fmla="*/ 11325323 w 11325323"/>
              <a:gd name="connsiteY4" fmla="*/ 10688638 h 10688638"/>
              <a:gd name="connsiteX5" fmla="*/ 1781475 w 11325323"/>
              <a:gd name="connsiteY5" fmla="*/ 10688638 h 10688638"/>
              <a:gd name="connsiteX6" fmla="*/ 0 w 11325323"/>
              <a:gd name="connsiteY6" fmla="*/ 8907163 h 10688638"/>
              <a:gd name="connsiteX7" fmla="*/ 0 w 11325323"/>
              <a:gd name="connsiteY7" fmla="*/ 0 h 10688638"/>
              <a:gd name="connsiteX0" fmla="*/ 0 w 11325323"/>
              <a:gd name="connsiteY0" fmla="*/ 0 h 10688638"/>
              <a:gd name="connsiteX1" fmla="*/ 9543848 w 11325323"/>
              <a:gd name="connsiteY1" fmla="*/ 0 h 10688638"/>
              <a:gd name="connsiteX2" fmla="*/ 11325323 w 11325323"/>
              <a:gd name="connsiteY2" fmla="*/ 1781475 h 10688638"/>
              <a:gd name="connsiteX3" fmla="*/ 11325323 w 11325323"/>
              <a:gd name="connsiteY3" fmla="*/ 10688638 h 10688638"/>
              <a:gd name="connsiteX4" fmla="*/ 11325323 w 11325323"/>
              <a:gd name="connsiteY4" fmla="*/ 10688638 h 10688638"/>
              <a:gd name="connsiteX5" fmla="*/ 0 w 11325323"/>
              <a:gd name="connsiteY5" fmla="*/ 8907163 h 10688638"/>
              <a:gd name="connsiteX6" fmla="*/ 0 w 11325323"/>
              <a:gd name="connsiteY6" fmla="*/ 0 h 10688638"/>
              <a:gd name="connsiteX0" fmla="*/ 0 w 11325323"/>
              <a:gd name="connsiteY0" fmla="*/ 0 h 10688638"/>
              <a:gd name="connsiteX1" fmla="*/ 9543848 w 11325323"/>
              <a:gd name="connsiteY1" fmla="*/ 0 h 10688638"/>
              <a:gd name="connsiteX2" fmla="*/ 11325323 w 11325323"/>
              <a:gd name="connsiteY2" fmla="*/ 1781475 h 10688638"/>
              <a:gd name="connsiteX3" fmla="*/ 11325323 w 11325323"/>
              <a:gd name="connsiteY3" fmla="*/ 10688638 h 10688638"/>
              <a:gd name="connsiteX4" fmla="*/ 11325323 w 11325323"/>
              <a:gd name="connsiteY4" fmla="*/ 10688638 h 10688638"/>
              <a:gd name="connsiteX5" fmla="*/ 26896 w 11325323"/>
              <a:gd name="connsiteY5" fmla="*/ 9660198 h 10688638"/>
              <a:gd name="connsiteX6" fmla="*/ 0 w 11325323"/>
              <a:gd name="connsiteY6" fmla="*/ 0 h 10688638"/>
              <a:gd name="connsiteX0" fmla="*/ 0 w 11325323"/>
              <a:gd name="connsiteY0" fmla="*/ 1 h 10688639"/>
              <a:gd name="connsiteX1" fmla="*/ 9463168 w 11325323"/>
              <a:gd name="connsiteY1" fmla="*/ 0 h 10688639"/>
              <a:gd name="connsiteX2" fmla="*/ 11325323 w 11325323"/>
              <a:gd name="connsiteY2" fmla="*/ 1781476 h 10688639"/>
              <a:gd name="connsiteX3" fmla="*/ 11325323 w 11325323"/>
              <a:gd name="connsiteY3" fmla="*/ 10688639 h 10688639"/>
              <a:gd name="connsiteX4" fmla="*/ 11325323 w 11325323"/>
              <a:gd name="connsiteY4" fmla="*/ 10688639 h 10688639"/>
              <a:gd name="connsiteX5" fmla="*/ 26896 w 11325323"/>
              <a:gd name="connsiteY5" fmla="*/ 9660199 h 10688639"/>
              <a:gd name="connsiteX6" fmla="*/ 0 w 11325323"/>
              <a:gd name="connsiteY6" fmla="*/ 1 h 10688639"/>
              <a:gd name="connsiteX0" fmla="*/ 0 w 11325323"/>
              <a:gd name="connsiteY0" fmla="*/ 1 h 10688639"/>
              <a:gd name="connsiteX1" fmla="*/ 9463168 w 11325323"/>
              <a:gd name="connsiteY1" fmla="*/ 0 h 10688639"/>
              <a:gd name="connsiteX2" fmla="*/ 11325323 w 11325323"/>
              <a:gd name="connsiteY2" fmla="*/ 2628641 h 10688639"/>
              <a:gd name="connsiteX3" fmla="*/ 11325323 w 11325323"/>
              <a:gd name="connsiteY3" fmla="*/ 10688639 h 10688639"/>
              <a:gd name="connsiteX4" fmla="*/ 11325323 w 11325323"/>
              <a:gd name="connsiteY4" fmla="*/ 10688639 h 10688639"/>
              <a:gd name="connsiteX5" fmla="*/ 26896 w 11325323"/>
              <a:gd name="connsiteY5" fmla="*/ 9660199 h 10688639"/>
              <a:gd name="connsiteX6" fmla="*/ 0 w 11325323"/>
              <a:gd name="connsiteY6" fmla="*/ 1 h 10688639"/>
              <a:gd name="connsiteX0" fmla="*/ 0 w 11325323"/>
              <a:gd name="connsiteY0" fmla="*/ 1 h 10688639"/>
              <a:gd name="connsiteX1" fmla="*/ 9463168 w 11325323"/>
              <a:gd name="connsiteY1" fmla="*/ 0 h 10688639"/>
              <a:gd name="connsiteX2" fmla="*/ 11325323 w 11325323"/>
              <a:gd name="connsiteY2" fmla="*/ 2628641 h 10688639"/>
              <a:gd name="connsiteX3" fmla="*/ 10717306 w 11325323"/>
              <a:gd name="connsiteY3" fmla="*/ 1763901 h 10688639"/>
              <a:gd name="connsiteX4" fmla="*/ 11325323 w 11325323"/>
              <a:gd name="connsiteY4" fmla="*/ 10688639 h 10688639"/>
              <a:gd name="connsiteX5" fmla="*/ 11325323 w 11325323"/>
              <a:gd name="connsiteY5" fmla="*/ 10688639 h 10688639"/>
              <a:gd name="connsiteX6" fmla="*/ 26896 w 11325323"/>
              <a:gd name="connsiteY6" fmla="*/ 9660199 h 10688639"/>
              <a:gd name="connsiteX7" fmla="*/ 0 w 11325323"/>
              <a:gd name="connsiteY7" fmla="*/ 1 h 10688639"/>
              <a:gd name="connsiteX0" fmla="*/ 0 w 11325323"/>
              <a:gd name="connsiteY0" fmla="*/ 1 h 10688639"/>
              <a:gd name="connsiteX1" fmla="*/ 9463168 w 11325323"/>
              <a:gd name="connsiteY1" fmla="*/ 0 h 10688639"/>
              <a:gd name="connsiteX2" fmla="*/ 11325323 w 11325323"/>
              <a:gd name="connsiteY2" fmla="*/ 2628641 h 10688639"/>
              <a:gd name="connsiteX3" fmla="*/ 11295529 w 11325323"/>
              <a:gd name="connsiteY3" fmla="*/ 3122054 h 10688639"/>
              <a:gd name="connsiteX4" fmla="*/ 11325323 w 11325323"/>
              <a:gd name="connsiteY4" fmla="*/ 10688639 h 10688639"/>
              <a:gd name="connsiteX5" fmla="*/ 11325323 w 11325323"/>
              <a:gd name="connsiteY5" fmla="*/ 10688639 h 10688639"/>
              <a:gd name="connsiteX6" fmla="*/ 26896 w 11325323"/>
              <a:gd name="connsiteY6" fmla="*/ 9660199 h 10688639"/>
              <a:gd name="connsiteX7" fmla="*/ 0 w 11325323"/>
              <a:gd name="connsiteY7" fmla="*/ 1 h 10688639"/>
              <a:gd name="connsiteX0" fmla="*/ 0 w 11325323"/>
              <a:gd name="connsiteY0" fmla="*/ 1 h 10688639"/>
              <a:gd name="connsiteX1" fmla="*/ 9463168 w 11325323"/>
              <a:gd name="connsiteY1" fmla="*/ 0 h 10688639"/>
              <a:gd name="connsiteX2" fmla="*/ 10263006 w 11325323"/>
              <a:gd name="connsiteY2" fmla="*/ 2951370 h 10688639"/>
              <a:gd name="connsiteX3" fmla="*/ 11295529 w 11325323"/>
              <a:gd name="connsiteY3" fmla="*/ 3122054 h 10688639"/>
              <a:gd name="connsiteX4" fmla="*/ 11325323 w 11325323"/>
              <a:gd name="connsiteY4" fmla="*/ 10688639 h 10688639"/>
              <a:gd name="connsiteX5" fmla="*/ 11325323 w 11325323"/>
              <a:gd name="connsiteY5" fmla="*/ 10688639 h 10688639"/>
              <a:gd name="connsiteX6" fmla="*/ 26896 w 11325323"/>
              <a:gd name="connsiteY6" fmla="*/ 9660199 h 10688639"/>
              <a:gd name="connsiteX7" fmla="*/ 0 w 11325323"/>
              <a:gd name="connsiteY7" fmla="*/ 1 h 10688639"/>
              <a:gd name="connsiteX0" fmla="*/ 0 w 11325323"/>
              <a:gd name="connsiteY0" fmla="*/ 1 h 10688639"/>
              <a:gd name="connsiteX1" fmla="*/ 9463168 w 11325323"/>
              <a:gd name="connsiteY1" fmla="*/ 0 h 10688639"/>
              <a:gd name="connsiteX2" fmla="*/ 10263006 w 11325323"/>
              <a:gd name="connsiteY2" fmla="*/ 2951370 h 10688639"/>
              <a:gd name="connsiteX3" fmla="*/ 11308976 w 11325323"/>
              <a:gd name="connsiteY3" fmla="*/ 2651407 h 10688639"/>
              <a:gd name="connsiteX4" fmla="*/ 11325323 w 11325323"/>
              <a:gd name="connsiteY4" fmla="*/ 10688639 h 10688639"/>
              <a:gd name="connsiteX5" fmla="*/ 11325323 w 11325323"/>
              <a:gd name="connsiteY5" fmla="*/ 10688639 h 10688639"/>
              <a:gd name="connsiteX6" fmla="*/ 26896 w 11325323"/>
              <a:gd name="connsiteY6" fmla="*/ 9660199 h 10688639"/>
              <a:gd name="connsiteX7" fmla="*/ 0 w 11325323"/>
              <a:gd name="connsiteY7" fmla="*/ 1 h 10688639"/>
              <a:gd name="connsiteX0" fmla="*/ 1404869 w 11298470"/>
              <a:gd name="connsiteY0" fmla="*/ 0 h 10707398"/>
              <a:gd name="connsiteX1" fmla="*/ 9436315 w 11298470"/>
              <a:gd name="connsiteY1" fmla="*/ 18759 h 10707398"/>
              <a:gd name="connsiteX2" fmla="*/ 10236153 w 11298470"/>
              <a:gd name="connsiteY2" fmla="*/ 2970129 h 10707398"/>
              <a:gd name="connsiteX3" fmla="*/ 11282123 w 11298470"/>
              <a:gd name="connsiteY3" fmla="*/ 2670166 h 10707398"/>
              <a:gd name="connsiteX4" fmla="*/ 11298470 w 11298470"/>
              <a:gd name="connsiteY4" fmla="*/ 10707398 h 10707398"/>
              <a:gd name="connsiteX5" fmla="*/ 11298470 w 11298470"/>
              <a:gd name="connsiteY5" fmla="*/ 10707398 h 10707398"/>
              <a:gd name="connsiteX6" fmla="*/ 43 w 11298470"/>
              <a:gd name="connsiteY6" fmla="*/ 9678958 h 10707398"/>
              <a:gd name="connsiteX7" fmla="*/ 1404869 w 11298470"/>
              <a:gd name="connsiteY7" fmla="*/ 0 h 10707398"/>
              <a:gd name="connsiteX0" fmla="*/ 1404909 w 11298510"/>
              <a:gd name="connsiteY0" fmla="*/ 0 h 10707398"/>
              <a:gd name="connsiteX1" fmla="*/ 9436355 w 11298510"/>
              <a:gd name="connsiteY1" fmla="*/ 18759 h 10707398"/>
              <a:gd name="connsiteX2" fmla="*/ 10236193 w 11298510"/>
              <a:gd name="connsiteY2" fmla="*/ 2970129 h 10707398"/>
              <a:gd name="connsiteX3" fmla="*/ 11282163 w 11298510"/>
              <a:gd name="connsiteY3" fmla="*/ 2670166 h 10707398"/>
              <a:gd name="connsiteX4" fmla="*/ 11298510 w 11298510"/>
              <a:gd name="connsiteY4" fmla="*/ 10707398 h 10707398"/>
              <a:gd name="connsiteX5" fmla="*/ 11298510 w 11298510"/>
              <a:gd name="connsiteY5" fmla="*/ 10707398 h 10707398"/>
              <a:gd name="connsiteX6" fmla="*/ 83 w 11298510"/>
              <a:gd name="connsiteY6" fmla="*/ 9678958 h 10707398"/>
              <a:gd name="connsiteX7" fmla="*/ 1404909 w 11298510"/>
              <a:gd name="connsiteY7" fmla="*/ 0 h 10707398"/>
              <a:gd name="connsiteX0" fmla="*/ 1057283 w 11298588"/>
              <a:gd name="connsiteY0" fmla="*/ 1 h 10688639"/>
              <a:gd name="connsiteX1" fmla="*/ 9436433 w 11298588"/>
              <a:gd name="connsiteY1" fmla="*/ 0 h 10688639"/>
              <a:gd name="connsiteX2" fmla="*/ 10236271 w 11298588"/>
              <a:gd name="connsiteY2" fmla="*/ 2951370 h 10688639"/>
              <a:gd name="connsiteX3" fmla="*/ 11282241 w 11298588"/>
              <a:gd name="connsiteY3" fmla="*/ 2651407 h 10688639"/>
              <a:gd name="connsiteX4" fmla="*/ 11298588 w 11298588"/>
              <a:gd name="connsiteY4" fmla="*/ 10688639 h 10688639"/>
              <a:gd name="connsiteX5" fmla="*/ 11298588 w 11298588"/>
              <a:gd name="connsiteY5" fmla="*/ 10688639 h 10688639"/>
              <a:gd name="connsiteX6" fmla="*/ 161 w 11298588"/>
              <a:gd name="connsiteY6" fmla="*/ 9660199 h 10688639"/>
              <a:gd name="connsiteX7" fmla="*/ 1057283 w 11298588"/>
              <a:gd name="connsiteY7" fmla="*/ 1 h 10688639"/>
              <a:gd name="connsiteX0" fmla="*/ 1057283 w 11298588"/>
              <a:gd name="connsiteY0" fmla="*/ 1 h 10688639"/>
              <a:gd name="connsiteX1" fmla="*/ 10949968 w 11298588"/>
              <a:gd name="connsiteY1" fmla="*/ 0 h 10688639"/>
              <a:gd name="connsiteX2" fmla="*/ 10236271 w 11298588"/>
              <a:gd name="connsiteY2" fmla="*/ 2951370 h 10688639"/>
              <a:gd name="connsiteX3" fmla="*/ 11282241 w 11298588"/>
              <a:gd name="connsiteY3" fmla="*/ 2651407 h 10688639"/>
              <a:gd name="connsiteX4" fmla="*/ 11298588 w 11298588"/>
              <a:gd name="connsiteY4" fmla="*/ 10688639 h 10688639"/>
              <a:gd name="connsiteX5" fmla="*/ 11298588 w 11298588"/>
              <a:gd name="connsiteY5" fmla="*/ 10688639 h 10688639"/>
              <a:gd name="connsiteX6" fmla="*/ 161 w 11298588"/>
              <a:gd name="connsiteY6" fmla="*/ 9660199 h 10688639"/>
              <a:gd name="connsiteX7" fmla="*/ 1057283 w 11298588"/>
              <a:gd name="connsiteY7" fmla="*/ 1 h 10688639"/>
              <a:gd name="connsiteX0" fmla="*/ 1057122 w 11298427"/>
              <a:gd name="connsiteY0" fmla="*/ 1 h 10688639"/>
              <a:gd name="connsiteX1" fmla="*/ 10949807 w 11298427"/>
              <a:gd name="connsiteY1" fmla="*/ 0 h 10688639"/>
              <a:gd name="connsiteX2" fmla="*/ 10236110 w 11298427"/>
              <a:gd name="connsiteY2" fmla="*/ 2951370 h 10688639"/>
              <a:gd name="connsiteX3" fmla="*/ 11282080 w 11298427"/>
              <a:gd name="connsiteY3" fmla="*/ 2651407 h 10688639"/>
              <a:gd name="connsiteX4" fmla="*/ 11298427 w 11298427"/>
              <a:gd name="connsiteY4" fmla="*/ 10688639 h 10688639"/>
              <a:gd name="connsiteX5" fmla="*/ 11298427 w 11298427"/>
              <a:gd name="connsiteY5" fmla="*/ 10688639 h 10688639"/>
              <a:gd name="connsiteX6" fmla="*/ 0 w 11298427"/>
              <a:gd name="connsiteY6" fmla="*/ 9660199 h 10688639"/>
              <a:gd name="connsiteX7" fmla="*/ 1057122 w 11298427"/>
              <a:gd name="connsiteY7" fmla="*/ 1 h 10688639"/>
              <a:gd name="connsiteX0" fmla="*/ 1077575 w 11318880"/>
              <a:gd name="connsiteY0" fmla="*/ 1 h 10688639"/>
              <a:gd name="connsiteX1" fmla="*/ 10970260 w 11318880"/>
              <a:gd name="connsiteY1" fmla="*/ 0 h 10688639"/>
              <a:gd name="connsiteX2" fmla="*/ 10256563 w 11318880"/>
              <a:gd name="connsiteY2" fmla="*/ 2951370 h 10688639"/>
              <a:gd name="connsiteX3" fmla="*/ 11302533 w 11318880"/>
              <a:gd name="connsiteY3" fmla="*/ 2651407 h 10688639"/>
              <a:gd name="connsiteX4" fmla="*/ 11318880 w 11318880"/>
              <a:gd name="connsiteY4" fmla="*/ 10688639 h 10688639"/>
              <a:gd name="connsiteX5" fmla="*/ 11318880 w 11318880"/>
              <a:gd name="connsiteY5" fmla="*/ 10688639 h 10688639"/>
              <a:gd name="connsiteX6" fmla="*/ 0 w 11318880"/>
              <a:gd name="connsiteY6" fmla="*/ 10673239 h 10688639"/>
              <a:gd name="connsiteX7" fmla="*/ 1077575 w 11318880"/>
              <a:gd name="connsiteY7" fmla="*/ 1 h 10688639"/>
              <a:gd name="connsiteX0" fmla="*/ 1077575 w 11318880"/>
              <a:gd name="connsiteY0" fmla="*/ 1 h 10744919"/>
              <a:gd name="connsiteX1" fmla="*/ 10970260 w 11318880"/>
              <a:gd name="connsiteY1" fmla="*/ 0 h 10744919"/>
              <a:gd name="connsiteX2" fmla="*/ 10256563 w 11318880"/>
              <a:gd name="connsiteY2" fmla="*/ 2951370 h 10744919"/>
              <a:gd name="connsiteX3" fmla="*/ 11302533 w 11318880"/>
              <a:gd name="connsiteY3" fmla="*/ 2651407 h 10744919"/>
              <a:gd name="connsiteX4" fmla="*/ 11318880 w 11318880"/>
              <a:gd name="connsiteY4" fmla="*/ 10688639 h 10744919"/>
              <a:gd name="connsiteX5" fmla="*/ 8353169 w 11318880"/>
              <a:gd name="connsiteY5" fmla="*/ 10744919 h 10744919"/>
              <a:gd name="connsiteX6" fmla="*/ 0 w 11318880"/>
              <a:gd name="connsiteY6" fmla="*/ 10673239 h 10744919"/>
              <a:gd name="connsiteX7" fmla="*/ 1077575 w 11318880"/>
              <a:gd name="connsiteY7" fmla="*/ 1 h 10744919"/>
              <a:gd name="connsiteX0" fmla="*/ 1077575 w 11318880"/>
              <a:gd name="connsiteY0" fmla="*/ 1 h 10707399"/>
              <a:gd name="connsiteX1" fmla="*/ 10970260 w 11318880"/>
              <a:gd name="connsiteY1" fmla="*/ 0 h 10707399"/>
              <a:gd name="connsiteX2" fmla="*/ 10256563 w 11318880"/>
              <a:gd name="connsiteY2" fmla="*/ 2951370 h 10707399"/>
              <a:gd name="connsiteX3" fmla="*/ 11302533 w 11318880"/>
              <a:gd name="connsiteY3" fmla="*/ 2651407 h 10707399"/>
              <a:gd name="connsiteX4" fmla="*/ 11318880 w 11318880"/>
              <a:gd name="connsiteY4" fmla="*/ 10688639 h 10707399"/>
              <a:gd name="connsiteX5" fmla="*/ 8332716 w 11318880"/>
              <a:gd name="connsiteY5" fmla="*/ 10707399 h 10707399"/>
              <a:gd name="connsiteX6" fmla="*/ 0 w 11318880"/>
              <a:gd name="connsiteY6" fmla="*/ 10673239 h 10707399"/>
              <a:gd name="connsiteX7" fmla="*/ 1077575 w 11318880"/>
              <a:gd name="connsiteY7" fmla="*/ 1 h 10707399"/>
              <a:gd name="connsiteX0" fmla="*/ 1077575 w 11302532"/>
              <a:gd name="connsiteY0" fmla="*/ 1 h 10707399"/>
              <a:gd name="connsiteX1" fmla="*/ 10970260 w 11302532"/>
              <a:gd name="connsiteY1" fmla="*/ 0 h 10707399"/>
              <a:gd name="connsiteX2" fmla="*/ 10256563 w 11302532"/>
              <a:gd name="connsiteY2" fmla="*/ 2951370 h 10707399"/>
              <a:gd name="connsiteX3" fmla="*/ 11302533 w 11302532"/>
              <a:gd name="connsiteY3" fmla="*/ 2651407 h 10707399"/>
              <a:gd name="connsiteX4" fmla="*/ 7944106 w 11302532"/>
              <a:gd name="connsiteY4" fmla="*/ 9300399 h 10707399"/>
              <a:gd name="connsiteX5" fmla="*/ 8332716 w 11302532"/>
              <a:gd name="connsiteY5" fmla="*/ 10707399 h 10707399"/>
              <a:gd name="connsiteX6" fmla="*/ 0 w 11302532"/>
              <a:gd name="connsiteY6" fmla="*/ 10673239 h 10707399"/>
              <a:gd name="connsiteX7" fmla="*/ 1077575 w 11302532"/>
              <a:gd name="connsiteY7" fmla="*/ 1 h 10707399"/>
              <a:gd name="connsiteX0" fmla="*/ 1077575 w 11302533"/>
              <a:gd name="connsiteY0" fmla="*/ 1 h 10726159"/>
              <a:gd name="connsiteX1" fmla="*/ 10970260 w 11302533"/>
              <a:gd name="connsiteY1" fmla="*/ 0 h 10726159"/>
              <a:gd name="connsiteX2" fmla="*/ 10256563 w 11302533"/>
              <a:gd name="connsiteY2" fmla="*/ 2951370 h 10726159"/>
              <a:gd name="connsiteX3" fmla="*/ 11302533 w 11302533"/>
              <a:gd name="connsiteY3" fmla="*/ 2651407 h 10726159"/>
              <a:gd name="connsiteX4" fmla="*/ 7944106 w 11302533"/>
              <a:gd name="connsiteY4" fmla="*/ 9300399 h 10726159"/>
              <a:gd name="connsiteX5" fmla="*/ 7310058 w 11302533"/>
              <a:gd name="connsiteY5" fmla="*/ 10726159 h 10726159"/>
              <a:gd name="connsiteX6" fmla="*/ 0 w 11302533"/>
              <a:gd name="connsiteY6" fmla="*/ 10673239 h 10726159"/>
              <a:gd name="connsiteX7" fmla="*/ 1077575 w 11302533"/>
              <a:gd name="connsiteY7" fmla="*/ 1 h 10726159"/>
              <a:gd name="connsiteX0" fmla="*/ 1077575 w 11302533"/>
              <a:gd name="connsiteY0" fmla="*/ 1 h 10726159"/>
              <a:gd name="connsiteX1" fmla="*/ 10970260 w 11302533"/>
              <a:gd name="connsiteY1" fmla="*/ 0 h 10726159"/>
              <a:gd name="connsiteX2" fmla="*/ 10256563 w 11302533"/>
              <a:gd name="connsiteY2" fmla="*/ 2951370 h 10726159"/>
              <a:gd name="connsiteX3" fmla="*/ 11302533 w 11302533"/>
              <a:gd name="connsiteY3" fmla="*/ 2651407 h 10726159"/>
              <a:gd name="connsiteX4" fmla="*/ 7944106 w 11302533"/>
              <a:gd name="connsiteY4" fmla="*/ 9750639 h 10726159"/>
              <a:gd name="connsiteX5" fmla="*/ 7310058 w 11302533"/>
              <a:gd name="connsiteY5" fmla="*/ 10726159 h 10726159"/>
              <a:gd name="connsiteX6" fmla="*/ 0 w 11302533"/>
              <a:gd name="connsiteY6" fmla="*/ 10673239 h 10726159"/>
              <a:gd name="connsiteX7" fmla="*/ 1077575 w 11302533"/>
              <a:gd name="connsiteY7" fmla="*/ 1 h 10726159"/>
              <a:gd name="connsiteX0" fmla="*/ 1077575 w 10975282"/>
              <a:gd name="connsiteY0" fmla="*/ 1 h 10726159"/>
              <a:gd name="connsiteX1" fmla="*/ 10970260 w 10975282"/>
              <a:gd name="connsiteY1" fmla="*/ 0 h 10726159"/>
              <a:gd name="connsiteX2" fmla="*/ 10256563 w 10975282"/>
              <a:gd name="connsiteY2" fmla="*/ 2951370 h 10726159"/>
              <a:gd name="connsiteX3" fmla="*/ 10975282 w 10975282"/>
              <a:gd name="connsiteY3" fmla="*/ 8954769 h 10726159"/>
              <a:gd name="connsiteX4" fmla="*/ 7944106 w 10975282"/>
              <a:gd name="connsiteY4" fmla="*/ 9750639 h 10726159"/>
              <a:gd name="connsiteX5" fmla="*/ 7310058 w 10975282"/>
              <a:gd name="connsiteY5" fmla="*/ 10726159 h 10726159"/>
              <a:gd name="connsiteX6" fmla="*/ 0 w 10975282"/>
              <a:gd name="connsiteY6" fmla="*/ 10673239 h 10726159"/>
              <a:gd name="connsiteX7" fmla="*/ 1077575 w 10975282"/>
              <a:gd name="connsiteY7" fmla="*/ 1 h 10726159"/>
              <a:gd name="connsiteX0" fmla="*/ 1077575 w 10975282"/>
              <a:gd name="connsiteY0" fmla="*/ 1 h 10726159"/>
              <a:gd name="connsiteX1" fmla="*/ 10970260 w 10975282"/>
              <a:gd name="connsiteY1" fmla="*/ 0 h 10726159"/>
              <a:gd name="connsiteX2" fmla="*/ 10256563 w 10975282"/>
              <a:gd name="connsiteY2" fmla="*/ 2951370 h 10726159"/>
              <a:gd name="connsiteX3" fmla="*/ 10975282 w 10975282"/>
              <a:gd name="connsiteY3" fmla="*/ 8954769 h 10726159"/>
              <a:gd name="connsiteX4" fmla="*/ 7964561 w 10975282"/>
              <a:gd name="connsiteY4" fmla="*/ 9713119 h 10726159"/>
              <a:gd name="connsiteX5" fmla="*/ 7310058 w 10975282"/>
              <a:gd name="connsiteY5" fmla="*/ 10726159 h 10726159"/>
              <a:gd name="connsiteX6" fmla="*/ 0 w 10975282"/>
              <a:gd name="connsiteY6" fmla="*/ 10673239 h 10726159"/>
              <a:gd name="connsiteX7" fmla="*/ 1077575 w 10975282"/>
              <a:gd name="connsiteY7" fmla="*/ 1 h 10726159"/>
              <a:gd name="connsiteX0" fmla="*/ 1077575 w 10975282"/>
              <a:gd name="connsiteY0" fmla="*/ 1 h 10707399"/>
              <a:gd name="connsiteX1" fmla="*/ 10970260 w 10975282"/>
              <a:gd name="connsiteY1" fmla="*/ 0 h 10707399"/>
              <a:gd name="connsiteX2" fmla="*/ 10256563 w 10975282"/>
              <a:gd name="connsiteY2" fmla="*/ 2951370 h 10707399"/>
              <a:gd name="connsiteX3" fmla="*/ 10975282 w 10975282"/>
              <a:gd name="connsiteY3" fmla="*/ 8954769 h 10707399"/>
              <a:gd name="connsiteX4" fmla="*/ 7964561 w 10975282"/>
              <a:gd name="connsiteY4" fmla="*/ 9713119 h 10707399"/>
              <a:gd name="connsiteX5" fmla="*/ 8291811 w 10975282"/>
              <a:gd name="connsiteY5" fmla="*/ 10707399 h 10707399"/>
              <a:gd name="connsiteX6" fmla="*/ 0 w 10975282"/>
              <a:gd name="connsiteY6" fmla="*/ 10673239 h 10707399"/>
              <a:gd name="connsiteX7" fmla="*/ 1077575 w 10975282"/>
              <a:gd name="connsiteY7" fmla="*/ 1 h 10707399"/>
              <a:gd name="connsiteX0" fmla="*/ 1077575 w 10975282"/>
              <a:gd name="connsiteY0" fmla="*/ 1 h 10707399"/>
              <a:gd name="connsiteX1" fmla="*/ 10970260 w 10975282"/>
              <a:gd name="connsiteY1" fmla="*/ 0 h 10707399"/>
              <a:gd name="connsiteX2" fmla="*/ 10975282 w 10975282"/>
              <a:gd name="connsiteY2" fmla="*/ 8954769 h 10707399"/>
              <a:gd name="connsiteX3" fmla="*/ 7964561 w 10975282"/>
              <a:gd name="connsiteY3" fmla="*/ 9713119 h 10707399"/>
              <a:gd name="connsiteX4" fmla="*/ 8291811 w 10975282"/>
              <a:gd name="connsiteY4" fmla="*/ 10707399 h 10707399"/>
              <a:gd name="connsiteX5" fmla="*/ 0 w 10975282"/>
              <a:gd name="connsiteY5" fmla="*/ 10673239 h 10707399"/>
              <a:gd name="connsiteX6" fmla="*/ 1077575 w 10975282"/>
              <a:gd name="connsiteY6" fmla="*/ 1 h 10707399"/>
              <a:gd name="connsiteX0" fmla="*/ 1078572 w 10976279"/>
              <a:gd name="connsiteY0" fmla="*/ 1 h 10707399"/>
              <a:gd name="connsiteX1" fmla="*/ 10971257 w 10976279"/>
              <a:gd name="connsiteY1" fmla="*/ 0 h 10707399"/>
              <a:gd name="connsiteX2" fmla="*/ 10976279 w 10976279"/>
              <a:gd name="connsiteY2" fmla="*/ 8954769 h 10707399"/>
              <a:gd name="connsiteX3" fmla="*/ 7965558 w 10976279"/>
              <a:gd name="connsiteY3" fmla="*/ 9713119 h 10707399"/>
              <a:gd name="connsiteX4" fmla="*/ 8292808 w 10976279"/>
              <a:gd name="connsiteY4" fmla="*/ 10707399 h 10707399"/>
              <a:gd name="connsiteX5" fmla="*/ 997 w 10976279"/>
              <a:gd name="connsiteY5" fmla="*/ 10673239 h 10707399"/>
              <a:gd name="connsiteX6" fmla="*/ 1078572 w 10976279"/>
              <a:gd name="connsiteY6" fmla="*/ 1 h 10707399"/>
              <a:gd name="connsiteX0" fmla="*/ 1077941 w 10975648"/>
              <a:gd name="connsiteY0" fmla="*/ 26 h 10707424"/>
              <a:gd name="connsiteX1" fmla="*/ 10970626 w 10975648"/>
              <a:gd name="connsiteY1" fmla="*/ 25 h 10707424"/>
              <a:gd name="connsiteX2" fmla="*/ 10975648 w 10975648"/>
              <a:gd name="connsiteY2" fmla="*/ 8954794 h 10707424"/>
              <a:gd name="connsiteX3" fmla="*/ 7964927 w 10975648"/>
              <a:gd name="connsiteY3" fmla="*/ 9713144 h 10707424"/>
              <a:gd name="connsiteX4" fmla="*/ 8292177 w 10975648"/>
              <a:gd name="connsiteY4" fmla="*/ 10707424 h 10707424"/>
              <a:gd name="connsiteX5" fmla="*/ 366 w 10975648"/>
              <a:gd name="connsiteY5" fmla="*/ 10673264 h 10707424"/>
              <a:gd name="connsiteX6" fmla="*/ 1077941 w 10975648"/>
              <a:gd name="connsiteY6" fmla="*/ 26 h 1070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5648" h="10707424">
                <a:moveTo>
                  <a:pt x="1077941" y="26"/>
                </a:moveTo>
                <a:lnTo>
                  <a:pt x="10970626" y="25"/>
                </a:lnTo>
                <a:lnTo>
                  <a:pt x="10975648" y="8954794"/>
                </a:lnTo>
                <a:lnTo>
                  <a:pt x="7964927" y="9713144"/>
                </a:lnTo>
                <a:lnTo>
                  <a:pt x="8292177" y="10707424"/>
                </a:lnTo>
                <a:lnTo>
                  <a:pt x="366" y="10673264"/>
                </a:lnTo>
                <a:cubicBezTo>
                  <a:pt x="-23308" y="10664487"/>
                  <a:pt x="1111842" y="-19337"/>
                  <a:pt x="1077941" y="26"/>
                </a:cubicBezTo>
                <a:close/>
              </a:path>
            </a:pathLst>
          </a:custGeom>
          <a:solidFill>
            <a:schemeClr val="bg1"/>
          </a:solidFill>
        </p:spPr>
        <p:txBody>
          <a:bodyPr/>
          <a:lstStyle/>
          <a:p>
            <a:endParaRPr lang="sv-SE"/>
          </a:p>
        </p:txBody>
      </p:sp>
      <p:sp>
        <p:nvSpPr>
          <p:cNvPr id="5" name="Text Placeholder 4">
            <a:extLst>
              <a:ext uri="{FF2B5EF4-FFF2-40B4-BE49-F238E27FC236}">
                <a16:creationId xmlns:a16="http://schemas.microsoft.com/office/drawing/2014/main" id="{861466E9-1DCA-A64B-B95D-BCABDA88F92E}"/>
              </a:ext>
            </a:extLst>
          </p:cNvPr>
          <p:cNvSpPr>
            <a:spLocks noGrp="1"/>
          </p:cNvSpPr>
          <p:nvPr>
            <p:ph type="body" sz="quarter" idx="11"/>
          </p:nvPr>
        </p:nvSpPr>
        <p:spPr>
          <a:xfrm>
            <a:off x="551600" y="2920715"/>
            <a:ext cx="5158857" cy="2612904"/>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37514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helbild bakgrun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D882F928-FDA3-E24D-9A2F-6A11DCCD1FA4}"/>
              </a:ext>
            </a:extLst>
          </p:cNvPr>
          <p:cNvSpPr/>
          <p:nvPr userDrawn="1"/>
        </p:nvSpPr>
        <p:spPr>
          <a:xfrm>
            <a:off x="0" y="-271"/>
            <a:ext cx="12192000" cy="6858110"/>
          </a:xfrm>
          <a:prstGeom prst="rect">
            <a:avLst/>
          </a:prstGeom>
          <a:blipFill>
            <a:blip r:embed="rId2" cstate="print"/>
            <a:stretch>
              <a:fillRect l="-22010" r="-6080"/>
            </a:stretch>
          </a:blipFill>
        </p:spPr>
        <p:txBody>
          <a:bodyPr wrap="square" lIns="0" tIns="0" rIns="0" bIns="0" rtlCol="0"/>
          <a:lstStyle/>
          <a:p>
            <a:endParaRPr sz="1092"/>
          </a:p>
        </p:txBody>
      </p:sp>
      <p:grpSp>
        <p:nvGrpSpPr>
          <p:cNvPr id="15" name="Group 14">
            <a:extLst>
              <a:ext uri="{FF2B5EF4-FFF2-40B4-BE49-F238E27FC236}">
                <a16:creationId xmlns:a16="http://schemas.microsoft.com/office/drawing/2014/main" id="{6613736F-B3A4-DB48-95DE-6C0F4E5DC096}"/>
              </a:ext>
            </a:extLst>
          </p:cNvPr>
          <p:cNvGrpSpPr/>
          <p:nvPr userDrawn="1"/>
        </p:nvGrpSpPr>
        <p:grpSpPr>
          <a:xfrm>
            <a:off x="10407650" y="5739997"/>
            <a:ext cx="1784514" cy="1117842"/>
            <a:chOff x="17161781" y="9465679"/>
            <a:chExt cx="2942590" cy="1843405"/>
          </a:xfrm>
        </p:grpSpPr>
        <p:sp>
          <p:nvSpPr>
            <p:cNvPr id="16" name="object 3">
              <a:extLst>
                <a:ext uri="{FF2B5EF4-FFF2-40B4-BE49-F238E27FC236}">
                  <a16:creationId xmlns:a16="http://schemas.microsoft.com/office/drawing/2014/main" id="{83DE6676-8DFA-2045-AE84-6C73611878BE}"/>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7" name="object 4">
              <a:extLst>
                <a:ext uri="{FF2B5EF4-FFF2-40B4-BE49-F238E27FC236}">
                  <a16:creationId xmlns:a16="http://schemas.microsoft.com/office/drawing/2014/main" id="{4B57D783-E700-D54E-AFBD-053228FB6DA9}"/>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10" name="object 13">
            <a:extLst>
              <a:ext uri="{FF2B5EF4-FFF2-40B4-BE49-F238E27FC236}">
                <a16:creationId xmlns:a16="http://schemas.microsoft.com/office/drawing/2014/main" id="{E1DC5326-22E9-5C42-8461-B2DF68543775}"/>
              </a:ext>
            </a:extLst>
          </p:cNvPr>
          <p:cNvSpPr/>
          <p:nvPr userDrawn="1"/>
        </p:nvSpPr>
        <p:spPr>
          <a:xfrm>
            <a:off x="0" y="-271"/>
            <a:ext cx="7343598" cy="5221361"/>
          </a:xfrm>
          <a:custGeom>
            <a:avLst/>
            <a:gdLst/>
            <a:ahLst/>
            <a:cxnLst/>
            <a:rect l="l" t="t" r="r" b="b"/>
            <a:pathLst>
              <a:path w="9863455" h="7012940">
                <a:moveTo>
                  <a:pt x="9863282" y="0"/>
                </a:moveTo>
                <a:lnTo>
                  <a:pt x="0" y="0"/>
                </a:lnTo>
                <a:lnTo>
                  <a:pt x="0" y="4873113"/>
                </a:lnTo>
                <a:lnTo>
                  <a:pt x="7984287" y="7012497"/>
                </a:lnTo>
                <a:lnTo>
                  <a:pt x="9863282" y="0"/>
                </a:lnTo>
                <a:close/>
              </a:path>
            </a:pathLst>
          </a:custGeom>
          <a:solidFill>
            <a:srgbClr val="CC0000">
              <a:alpha val="79998"/>
            </a:srgbClr>
          </a:solidFill>
        </p:spPr>
        <p:txBody>
          <a:bodyPr wrap="square" lIns="0" tIns="0" rIns="0" bIns="0" rtlCol="0"/>
          <a:lstStyle/>
          <a:p>
            <a:endParaRPr sz="1092"/>
          </a:p>
        </p:txBody>
      </p:sp>
      <p:sp>
        <p:nvSpPr>
          <p:cNvPr id="14" name="Holder 2">
            <a:extLst>
              <a:ext uri="{FF2B5EF4-FFF2-40B4-BE49-F238E27FC236}">
                <a16:creationId xmlns:a16="http://schemas.microsoft.com/office/drawing/2014/main" id="{DEEDF23E-E6F7-A048-8525-0553A8A94F3B}"/>
              </a:ext>
            </a:extLst>
          </p:cNvPr>
          <p:cNvSpPr>
            <a:spLocks noGrp="1"/>
          </p:cNvSpPr>
          <p:nvPr>
            <p:ph type="title"/>
          </p:nvPr>
        </p:nvSpPr>
        <p:spPr>
          <a:xfrm>
            <a:off x="597326" y="748951"/>
            <a:ext cx="7254553" cy="1166475"/>
          </a:xfrm>
        </p:spPr>
        <p:txBody>
          <a:bodyPr lIns="0" tIns="0" rIns="0" bIns="0"/>
          <a:lstStyle>
            <a:lvl1pPr>
              <a:lnSpc>
                <a:spcPts val="9096"/>
              </a:lnSpc>
              <a:defRPr sz="8490" b="1" i="0" spc="-91">
                <a:solidFill>
                  <a:schemeClr val="bg1"/>
                </a:solidFill>
                <a:effectLst>
                  <a:outerShdw blurRad="127000" dir="600000" algn="ctr" rotWithShape="0">
                    <a:prstClr val="black">
                      <a:alpha val="20000"/>
                    </a:prstClr>
                  </a:outerShdw>
                </a:effectLst>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1996669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 loggo">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D882F928-FDA3-E24D-9A2F-6A11DCCD1FA4}"/>
              </a:ext>
            </a:extLst>
          </p:cNvPr>
          <p:cNvSpPr/>
          <p:nvPr userDrawn="1"/>
        </p:nvSpPr>
        <p:spPr>
          <a:xfrm>
            <a:off x="0" y="-271"/>
            <a:ext cx="12192000" cy="6858110"/>
          </a:xfrm>
          <a:prstGeom prst="rect">
            <a:avLst/>
          </a:prstGeom>
          <a:blipFill>
            <a:blip r:embed="rId2" cstate="print"/>
            <a:stretch>
              <a:fillRect l="-22010" r="-6080"/>
            </a:stretch>
          </a:blipFill>
        </p:spPr>
        <p:txBody>
          <a:bodyPr wrap="square" lIns="0" tIns="0" rIns="0" bIns="0" rtlCol="0"/>
          <a:lstStyle/>
          <a:p>
            <a:endParaRPr sz="1092"/>
          </a:p>
        </p:txBody>
      </p:sp>
      <p:sp>
        <p:nvSpPr>
          <p:cNvPr id="11" name="object 3">
            <a:extLst>
              <a:ext uri="{FF2B5EF4-FFF2-40B4-BE49-F238E27FC236}">
                <a16:creationId xmlns:a16="http://schemas.microsoft.com/office/drawing/2014/main" id="{A8239AD9-CE1A-254F-97C0-BBB6E72DAF86}"/>
              </a:ext>
            </a:extLst>
          </p:cNvPr>
          <p:cNvSpPr/>
          <p:nvPr userDrawn="1"/>
        </p:nvSpPr>
        <p:spPr>
          <a:xfrm flipH="1">
            <a:off x="5865627" y="-272"/>
            <a:ext cx="6337245" cy="6867958"/>
          </a:xfrm>
          <a:custGeom>
            <a:avLst/>
            <a:gdLst>
              <a:gd name="connsiteX0" fmla="*/ 10449853 w 10449853"/>
              <a:gd name="connsiteY0" fmla="*/ 0 h 11308556"/>
              <a:gd name="connsiteX1" fmla="*/ 0 w 10449853"/>
              <a:gd name="connsiteY1" fmla="*/ 0 h 11308556"/>
              <a:gd name="connsiteX2" fmla="*/ 0 w 10449853"/>
              <a:gd name="connsiteY2" fmla="*/ 11308556 h 11308556"/>
              <a:gd name="connsiteX3" fmla="*/ 9417625 w 10449853"/>
              <a:gd name="connsiteY3" fmla="*/ 11308556 h 11308556"/>
              <a:gd name="connsiteX4" fmla="*/ 10449853 w 10449853"/>
              <a:gd name="connsiteY4" fmla="*/ 0 h 1130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853" h="11308556">
                <a:moveTo>
                  <a:pt x="10449853" y="0"/>
                </a:moveTo>
                <a:lnTo>
                  <a:pt x="0" y="0"/>
                </a:lnTo>
                <a:lnTo>
                  <a:pt x="0" y="11308556"/>
                </a:lnTo>
                <a:lnTo>
                  <a:pt x="9417625" y="11308556"/>
                </a:lnTo>
                <a:lnTo>
                  <a:pt x="10449853" y="0"/>
                </a:lnTo>
                <a:close/>
              </a:path>
            </a:pathLst>
          </a:custGeom>
          <a:solidFill>
            <a:srgbClr val="CD0000">
              <a:alpha val="79998"/>
            </a:srgbClr>
          </a:solidFill>
        </p:spPr>
        <p:txBody>
          <a:bodyPr wrap="square" lIns="0" tIns="0" rIns="0" bIns="0" rtlCol="0"/>
          <a:lstStyle/>
          <a:p>
            <a:endParaRPr sz="1092">
              <a:effectLst>
                <a:outerShdw blurRad="127000" algn="ctr" rotWithShape="0">
                  <a:prstClr val="black">
                    <a:alpha val="80000"/>
                  </a:prstClr>
                </a:outerShdw>
              </a:effectLst>
            </a:endParaRPr>
          </a:p>
        </p:txBody>
      </p:sp>
      <p:sp>
        <p:nvSpPr>
          <p:cNvPr id="6" name="Regular Pentagon 5">
            <a:extLst>
              <a:ext uri="{FF2B5EF4-FFF2-40B4-BE49-F238E27FC236}">
                <a16:creationId xmlns:a16="http://schemas.microsoft.com/office/drawing/2014/main" id="{179135AD-9804-E541-B2A7-C24BC39D2D87}"/>
              </a:ext>
            </a:extLst>
          </p:cNvPr>
          <p:cNvSpPr/>
          <p:nvPr userDrawn="1"/>
        </p:nvSpPr>
        <p:spPr>
          <a:xfrm>
            <a:off x="-59781" y="-44458"/>
            <a:ext cx="6559348" cy="6936770"/>
          </a:xfrm>
          <a:custGeom>
            <a:avLst/>
            <a:gdLst>
              <a:gd name="connsiteX0" fmla="*/ 9 w 8229600"/>
              <a:gd name="connsiteY0" fmla="*/ 3085208 h 8077200"/>
              <a:gd name="connsiteX1" fmla="*/ 4114800 w 8229600"/>
              <a:gd name="connsiteY1" fmla="*/ 0 h 8077200"/>
              <a:gd name="connsiteX2" fmla="*/ 8229591 w 8229600"/>
              <a:gd name="connsiteY2" fmla="*/ 3085208 h 8077200"/>
              <a:gd name="connsiteX3" fmla="*/ 6657881 w 8229600"/>
              <a:gd name="connsiteY3" fmla="*/ 8077179 h 8077200"/>
              <a:gd name="connsiteX4" fmla="*/ 1571719 w 8229600"/>
              <a:gd name="connsiteY4" fmla="*/ 8077179 h 8077200"/>
              <a:gd name="connsiteX5" fmla="*/ 9 w 8229600"/>
              <a:gd name="connsiteY5" fmla="*/ 3085208 h 8077200"/>
              <a:gd name="connsiteX0" fmla="*/ 0 w 8229582"/>
              <a:gd name="connsiteY0" fmla="*/ 3085208 h 9690826"/>
              <a:gd name="connsiteX1" fmla="*/ 4114791 w 8229582"/>
              <a:gd name="connsiteY1" fmla="*/ 0 h 9690826"/>
              <a:gd name="connsiteX2" fmla="*/ 8229582 w 8229582"/>
              <a:gd name="connsiteY2" fmla="*/ 3085208 h 9690826"/>
              <a:gd name="connsiteX3" fmla="*/ 3484366 w 8229582"/>
              <a:gd name="connsiteY3" fmla="*/ 9690826 h 9690826"/>
              <a:gd name="connsiteX4" fmla="*/ 1571710 w 8229582"/>
              <a:gd name="connsiteY4" fmla="*/ 8077179 h 9690826"/>
              <a:gd name="connsiteX5" fmla="*/ 0 w 8229582"/>
              <a:gd name="connsiteY5" fmla="*/ 3085208 h 9690826"/>
              <a:gd name="connsiteX0" fmla="*/ 0 w 4643699"/>
              <a:gd name="connsiteY0" fmla="*/ 3085208 h 9690826"/>
              <a:gd name="connsiteX1" fmla="*/ 4114791 w 4643699"/>
              <a:gd name="connsiteY1" fmla="*/ 0 h 9690826"/>
              <a:gd name="connsiteX2" fmla="*/ 4643699 w 4643699"/>
              <a:gd name="connsiteY2" fmla="*/ 1758432 h 9690826"/>
              <a:gd name="connsiteX3" fmla="*/ 3484366 w 4643699"/>
              <a:gd name="connsiteY3" fmla="*/ 9690826 h 9690826"/>
              <a:gd name="connsiteX4" fmla="*/ 1571710 w 4643699"/>
              <a:gd name="connsiteY4" fmla="*/ 8077179 h 9690826"/>
              <a:gd name="connsiteX5" fmla="*/ 0 w 4643699"/>
              <a:gd name="connsiteY5" fmla="*/ 3085208 h 9690826"/>
              <a:gd name="connsiteX0" fmla="*/ 0 w 5755323"/>
              <a:gd name="connsiteY0" fmla="*/ 3085208 h 9690826"/>
              <a:gd name="connsiteX1" fmla="*/ 4114791 w 5755323"/>
              <a:gd name="connsiteY1" fmla="*/ 0 h 9690826"/>
              <a:gd name="connsiteX2" fmla="*/ 5755323 w 5755323"/>
              <a:gd name="connsiteY2" fmla="*/ 1310197 h 9690826"/>
              <a:gd name="connsiteX3" fmla="*/ 3484366 w 5755323"/>
              <a:gd name="connsiteY3" fmla="*/ 9690826 h 9690826"/>
              <a:gd name="connsiteX4" fmla="*/ 1571710 w 5755323"/>
              <a:gd name="connsiteY4" fmla="*/ 8077179 h 9690826"/>
              <a:gd name="connsiteX5" fmla="*/ 0 w 5755323"/>
              <a:gd name="connsiteY5" fmla="*/ 3085208 h 9690826"/>
              <a:gd name="connsiteX0" fmla="*/ 0 w 11806509"/>
              <a:gd name="connsiteY0" fmla="*/ 1775011 h 8380629"/>
              <a:gd name="connsiteX1" fmla="*/ 11806509 w 11806509"/>
              <a:gd name="connsiteY1" fmla="*/ 1701944 h 8380629"/>
              <a:gd name="connsiteX2" fmla="*/ 5755323 w 11806509"/>
              <a:gd name="connsiteY2" fmla="*/ 0 h 8380629"/>
              <a:gd name="connsiteX3" fmla="*/ 3484366 w 11806509"/>
              <a:gd name="connsiteY3" fmla="*/ 8380629 h 8380629"/>
              <a:gd name="connsiteX4" fmla="*/ 1571710 w 11806509"/>
              <a:gd name="connsiteY4" fmla="*/ 6766982 h 8380629"/>
              <a:gd name="connsiteX5" fmla="*/ 0 w 11806509"/>
              <a:gd name="connsiteY5" fmla="*/ 1775011 h 8380629"/>
              <a:gd name="connsiteX0" fmla="*/ 10225843 w 10234799"/>
              <a:gd name="connsiteY0" fmla="*/ 0 h 11338983"/>
              <a:gd name="connsiteX1" fmla="*/ 10234799 w 10234799"/>
              <a:gd name="connsiteY1" fmla="*/ 4660298 h 11338983"/>
              <a:gd name="connsiteX2" fmla="*/ 4183613 w 10234799"/>
              <a:gd name="connsiteY2" fmla="*/ 2958354 h 11338983"/>
              <a:gd name="connsiteX3" fmla="*/ 1912656 w 10234799"/>
              <a:gd name="connsiteY3" fmla="*/ 11338983 h 11338983"/>
              <a:gd name="connsiteX4" fmla="*/ 0 w 10234799"/>
              <a:gd name="connsiteY4" fmla="*/ 9725336 h 11338983"/>
              <a:gd name="connsiteX5" fmla="*/ 10225843 w 10234799"/>
              <a:gd name="connsiteY5" fmla="*/ 0 h 11338983"/>
              <a:gd name="connsiteX0" fmla="*/ 12323584 w 12332540"/>
              <a:gd name="connsiteY0" fmla="*/ 0 h 11338983"/>
              <a:gd name="connsiteX1" fmla="*/ 12332540 w 12332540"/>
              <a:gd name="connsiteY1" fmla="*/ 4660298 h 11338983"/>
              <a:gd name="connsiteX2" fmla="*/ 6281354 w 12332540"/>
              <a:gd name="connsiteY2" fmla="*/ 2958354 h 11338983"/>
              <a:gd name="connsiteX3" fmla="*/ 4010397 w 12332540"/>
              <a:gd name="connsiteY3" fmla="*/ 11338983 h 11338983"/>
              <a:gd name="connsiteX4" fmla="*/ 0 w 12332540"/>
              <a:gd name="connsiteY4" fmla="*/ 43454 h 11338983"/>
              <a:gd name="connsiteX5" fmla="*/ 12323584 w 12332540"/>
              <a:gd name="connsiteY5" fmla="*/ 0 h 11338983"/>
              <a:gd name="connsiteX0" fmla="*/ 12323584 w 12332540"/>
              <a:gd name="connsiteY0" fmla="*/ 0 h 11338983"/>
              <a:gd name="connsiteX1" fmla="*/ 12332540 w 12332540"/>
              <a:gd name="connsiteY1" fmla="*/ 4660298 h 11338983"/>
              <a:gd name="connsiteX2" fmla="*/ 6281354 w 12332540"/>
              <a:gd name="connsiteY2" fmla="*/ 2958354 h 11338983"/>
              <a:gd name="connsiteX3" fmla="*/ 4010397 w 12332540"/>
              <a:gd name="connsiteY3" fmla="*/ 11338983 h 11338983"/>
              <a:gd name="connsiteX4" fmla="*/ 2893779 w 12332540"/>
              <a:gd name="connsiteY4" fmla="*/ 8189964 h 11338983"/>
              <a:gd name="connsiteX5" fmla="*/ 0 w 12332540"/>
              <a:gd name="connsiteY5" fmla="*/ 43454 h 11338983"/>
              <a:gd name="connsiteX6" fmla="*/ 12323584 w 12332540"/>
              <a:gd name="connsiteY6" fmla="*/ 0 h 11338983"/>
              <a:gd name="connsiteX0" fmla="*/ 20115734 w 20124690"/>
              <a:gd name="connsiteY0" fmla="*/ 0 h 11345541"/>
              <a:gd name="connsiteX1" fmla="*/ 20124690 w 20124690"/>
              <a:gd name="connsiteY1" fmla="*/ 4660298 h 11345541"/>
              <a:gd name="connsiteX2" fmla="*/ 14073504 w 20124690"/>
              <a:gd name="connsiteY2" fmla="*/ 2958354 h 11345541"/>
              <a:gd name="connsiteX3" fmla="*/ 11802547 w 20124690"/>
              <a:gd name="connsiteY3" fmla="*/ 11338983 h 11345541"/>
              <a:gd name="connsiteX4" fmla="*/ 0 w 20124690"/>
              <a:gd name="connsiteY4" fmla="*/ 11345541 h 11345541"/>
              <a:gd name="connsiteX5" fmla="*/ 7792150 w 20124690"/>
              <a:gd name="connsiteY5" fmla="*/ 43454 h 11345541"/>
              <a:gd name="connsiteX6" fmla="*/ 20115734 w 20124690"/>
              <a:gd name="connsiteY6" fmla="*/ 0 h 11345541"/>
              <a:gd name="connsiteX0" fmla="*/ 20115734 w 20124690"/>
              <a:gd name="connsiteY0" fmla="*/ 0 h 11345541"/>
              <a:gd name="connsiteX1" fmla="*/ 20124690 w 20124690"/>
              <a:gd name="connsiteY1" fmla="*/ 4660298 h 11345541"/>
              <a:gd name="connsiteX2" fmla="*/ 14073504 w 20124690"/>
              <a:gd name="connsiteY2" fmla="*/ 2958354 h 11345541"/>
              <a:gd name="connsiteX3" fmla="*/ 11802547 w 20124690"/>
              <a:gd name="connsiteY3" fmla="*/ 11338983 h 11345541"/>
              <a:gd name="connsiteX4" fmla="*/ 0 w 20124690"/>
              <a:gd name="connsiteY4" fmla="*/ 11345541 h 11345541"/>
              <a:gd name="connsiteX5" fmla="*/ 10785 w 20124690"/>
              <a:gd name="connsiteY5" fmla="*/ 43454 h 11345541"/>
              <a:gd name="connsiteX6" fmla="*/ 20115734 w 20124690"/>
              <a:gd name="connsiteY6" fmla="*/ 0 h 11345541"/>
              <a:gd name="connsiteX0" fmla="*/ 20115734 w 20124690"/>
              <a:gd name="connsiteY0" fmla="*/ 0 h 11345541"/>
              <a:gd name="connsiteX1" fmla="*/ 20124690 w 20124690"/>
              <a:gd name="connsiteY1" fmla="*/ 4660298 h 11345541"/>
              <a:gd name="connsiteX2" fmla="*/ 14073504 w 20124690"/>
              <a:gd name="connsiteY2" fmla="*/ 3012142 h 11345541"/>
              <a:gd name="connsiteX3" fmla="*/ 11802547 w 20124690"/>
              <a:gd name="connsiteY3" fmla="*/ 11338983 h 11345541"/>
              <a:gd name="connsiteX4" fmla="*/ 0 w 20124690"/>
              <a:gd name="connsiteY4" fmla="*/ 11345541 h 11345541"/>
              <a:gd name="connsiteX5" fmla="*/ 10785 w 20124690"/>
              <a:gd name="connsiteY5" fmla="*/ 43454 h 11345541"/>
              <a:gd name="connsiteX6" fmla="*/ 20115734 w 20124690"/>
              <a:gd name="connsiteY6" fmla="*/ 0 h 11345541"/>
              <a:gd name="connsiteX0" fmla="*/ 20115734 w 20591773"/>
              <a:gd name="connsiteY0" fmla="*/ 0 h 11345541"/>
              <a:gd name="connsiteX1" fmla="*/ 14073504 w 20591773"/>
              <a:gd name="connsiteY1" fmla="*/ 3012142 h 11345541"/>
              <a:gd name="connsiteX2" fmla="*/ 11802547 w 20591773"/>
              <a:gd name="connsiteY2" fmla="*/ 11338983 h 11345541"/>
              <a:gd name="connsiteX3" fmla="*/ 0 w 20591773"/>
              <a:gd name="connsiteY3" fmla="*/ 11345541 h 11345541"/>
              <a:gd name="connsiteX4" fmla="*/ 10785 w 20591773"/>
              <a:gd name="connsiteY4" fmla="*/ 43454 h 11345541"/>
              <a:gd name="connsiteX5" fmla="*/ 20115734 w 20591773"/>
              <a:gd name="connsiteY5" fmla="*/ 0 h 11345541"/>
              <a:gd name="connsiteX0" fmla="*/ 20115734 w 20460692"/>
              <a:gd name="connsiteY0" fmla="*/ 0 h 11345541"/>
              <a:gd name="connsiteX1" fmla="*/ 11802547 w 20460692"/>
              <a:gd name="connsiteY1" fmla="*/ 11338983 h 11345541"/>
              <a:gd name="connsiteX2" fmla="*/ 0 w 20460692"/>
              <a:gd name="connsiteY2" fmla="*/ 11345541 h 11345541"/>
              <a:gd name="connsiteX3" fmla="*/ 10785 w 20460692"/>
              <a:gd name="connsiteY3" fmla="*/ 43454 h 11345541"/>
              <a:gd name="connsiteX4" fmla="*/ 20115734 w 20460692"/>
              <a:gd name="connsiteY4" fmla="*/ 0 h 11345541"/>
              <a:gd name="connsiteX0" fmla="*/ 20115734 w 20460692"/>
              <a:gd name="connsiteY0" fmla="*/ 0 h 11345541"/>
              <a:gd name="connsiteX1" fmla="*/ 11802547 w 20460692"/>
              <a:gd name="connsiteY1" fmla="*/ 11338983 h 11345541"/>
              <a:gd name="connsiteX2" fmla="*/ 0 w 20460692"/>
              <a:gd name="connsiteY2" fmla="*/ 11345541 h 11345541"/>
              <a:gd name="connsiteX3" fmla="*/ 10785 w 20460692"/>
              <a:gd name="connsiteY3" fmla="*/ 43454 h 11345541"/>
              <a:gd name="connsiteX4" fmla="*/ 20115734 w 20460692"/>
              <a:gd name="connsiteY4" fmla="*/ 0 h 11345541"/>
              <a:gd name="connsiteX0" fmla="*/ 20115734 w 20115734"/>
              <a:gd name="connsiteY0" fmla="*/ 0 h 11345541"/>
              <a:gd name="connsiteX1" fmla="*/ 11802547 w 20115734"/>
              <a:gd name="connsiteY1" fmla="*/ 11338983 h 11345541"/>
              <a:gd name="connsiteX2" fmla="*/ 0 w 20115734"/>
              <a:gd name="connsiteY2" fmla="*/ 11345541 h 11345541"/>
              <a:gd name="connsiteX3" fmla="*/ 10785 w 20115734"/>
              <a:gd name="connsiteY3" fmla="*/ 43454 h 11345541"/>
              <a:gd name="connsiteX4" fmla="*/ 20115734 w 20115734"/>
              <a:gd name="connsiteY4" fmla="*/ 0 h 11345541"/>
              <a:gd name="connsiteX0" fmla="*/ 20115734 w 20115734"/>
              <a:gd name="connsiteY0" fmla="*/ 0 h 11345541"/>
              <a:gd name="connsiteX1" fmla="*/ 11802547 w 20115734"/>
              <a:gd name="connsiteY1" fmla="*/ 11338983 h 11345541"/>
              <a:gd name="connsiteX2" fmla="*/ 0 w 20115734"/>
              <a:gd name="connsiteY2" fmla="*/ 11345541 h 11345541"/>
              <a:gd name="connsiteX3" fmla="*/ 10785 w 20115734"/>
              <a:gd name="connsiteY3" fmla="*/ 43454 h 11345541"/>
              <a:gd name="connsiteX4" fmla="*/ 20115734 w 20115734"/>
              <a:gd name="connsiteY4" fmla="*/ 0 h 11345541"/>
              <a:gd name="connsiteX0" fmla="*/ 9632791 w 11802547"/>
              <a:gd name="connsiteY0" fmla="*/ 21860 h 11302087"/>
              <a:gd name="connsiteX1" fmla="*/ 11802547 w 11802547"/>
              <a:gd name="connsiteY1" fmla="*/ 11295529 h 11302087"/>
              <a:gd name="connsiteX2" fmla="*/ 0 w 11802547"/>
              <a:gd name="connsiteY2" fmla="*/ 11302087 h 11302087"/>
              <a:gd name="connsiteX3" fmla="*/ 10785 w 11802547"/>
              <a:gd name="connsiteY3" fmla="*/ 0 h 11302087"/>
              <a:gd name="connsiteX4" fmla="*/ 9632791 w 11802547"/>
              <a:gd name="connsiteY4" fmla="*/ 21860 h 11302087"/>
              <a:gd name="connsiteX0" fmla="*/ 9632791 w 10724861"/>
              <a:gd name="connsiteY0" fmla="*/ 21860 h 11302087"/>
              <a:gd name="connsiteX1" fmla="*/ 10724861 w 10724861"/>
              <a:gd name="connsiteY1" fmla="*/ 11262872 h 11302087"/>
              <a:gd name="connsiteX2" fmla="*/ 0 w 10724861"/>
              <a:gd name="connsiteY2" fmla="*/ 11302087 h 11302087"/>
              <a:gd name="connsiteX3" fmla="*/ 10785 w 10724861"/>
              <a:gd name="connsiteY3" fmla="*/ 0 h 11302087"/>
              <a:gd name="connsiteX4" fmla="*/ 9632791 w 10724861"/>
              <a:gd name="connsiteY4" fmla="*/ 21860 h 11302087"/>
              <a:gd name="connsiteX0" fmla="*/ 9689941 w 10724861"/>
              <a:gd name="connsiteY0" fmla="*/ 21860 h 11302087"/>
              <a:gd name="connsiteX1" fmla="*/ 10724861 w 10724861"/>
              <a:gd name="connsiteY1" fmla="*/ 11262872 h 11302087"/>
              <a:gd name="connsiteX2" fmla="*/ 0 w 10724861"/>
              <a:gd name="connsiteY2" fmla="*/ 11302087 h 11302087"/>
              <a:gd name="connsiteX3" fmla="*/ 10785 w 10724861"/>
              <a:gd name="connsiteY3" fmla="*/ 0 h 11302087"/>
              <a:gd name="connsiteX4" fmla="*/ 9689941 w 10724861"/>
              <a:gd name="connsiteY4" fmla="*/ 21860 h 11302087"/>
              <a:gd name="connsiteX0" fmla="*/ 9689941 w 10736291"/>
              <a:gd name="connsiteY0" fmla="*/ 21860 h 11354312"/>
              <a:gd name="connsiteX1" fmla="*/ 10736291 w 10736291"/>
              <a:gd name="connsiteY1" fmla="*/ 11354312 h 11354312"/>
              <a:gd name="connsiteX2" fmla="*/ 0 w 10736291"/>
              <a:gd name="connsiteY2" fmla="*/ 11302087 h 11354312"/>
              <a:gd name="connsiteX3" fmla="*/ 10785 w 10736291"/>
              <a:gd name="connsiteY3" fmla="*/ 0 h 11354312"/>
              <a:gd name="connsiteX4" fmla="*/ 9689941 w 10736291"/>
              <a:gd name="connsiteY4" fmla="*/ 21860 h 11354312"/>
              <a:gd name="connsiteX0" fmla="*/ 9758521 w 10804871"/>
              <a:gd name="connsiteY0" fmla="*/ 21860 h 11382097"/>
              <a:gd name="connsiteX1" fmla="*/ 10804871 w 10804871"/>
              <a:gd name="connsiteY1" fmla="*/ 11354312 h 11382097"/>
              <a:gd name="connsiteX2" fmla="*/ 0 w 10804871"/>
              <a:gd name="connsiteY2" fmla="*/ 11382097 h 11382097"/>
              <a:gd name="connsiteX3" fmla="*/ 79365 w 10804871"/>
              <a:gd name="connsiteY3" fmla="*/ 0 h 11382097"/>
              <a:gd name="connsiteX4" fmla="*/ 9758521 w 10804871"/>
              <a:gd name="connsiteY4" fmla="*/ 21860 h 11382097"/>
              <a:gd name="connsiteX0" fmla="*/ 9770596 w 10816946"/>
              <a:gd name="connsiteY0" fmla="*/ 79010 h 11439247"/>
              <a:gd name="connsiteX1" fmla="*/ 10816946 w 10816946"/>
              <a:gd name="connsiteY1" fmla="*/ 11411462 h 11439247"/>
              <a:gd name="connsiteX2" fmla="*/ 12075 w 10816946"/>
              <a:gd name="connsiteY2" fmla="*/ 11439247 h 11439247"/>
              <a:gd name="connsiteX3" fmla="*/ 0 w 10816946"/>
              <a:gd name="connsiteY3" fmla="*/ 0 h 11439247"/>
              <a:gd name="connsiteX4" fmla="*/ 9770596 w 10816946"/>
              <a:gd name="connsiteY4" fmla="*/ 79010 h 11439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946" h="11439247">
                <a:moveTo>
                  <a:pt x="9770596" y="79010"/>
                </a:moveTo>
                <a:lnTo>
                  <a:pt x="10816946" y="11411462"/>
                </a:lnTo>
                <a:lnTo>
                  <a:pt x="12075" y="11439247"/>
                </a:lnTo>
                <a:lnTo>
                  <a:pt x="0" y="0"/>
                </a:lnTo>
                <a:lnTo>
                  <a:pt x="9770596" y="790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grpSp>
        <p:nvGrpSpPr>
          <p:cNvPr id="15" name="Group 14">
            <a:extLst>
              <a:ext uri="{FF2B5EF4-FFF2-40B4-BE49-F238E27FC236}">
                <a16:creationId xmlns:a16="http://schemas.microsoft.com/office/drawing/2014/main" id="{6613736F-B3A4-DB48-95DE-6C0F4E5DC096}"/>
              </a:ext>
            </a:extLst>
          </p:cNvPr>
          <p:cNvGrpSpPr/>
          <p:nvPr userDrawn="1"/>
        </p:nvGrpSpPr>
        <p:grpSpPr>
          <a:xfrm>
            <a:off x="10407650" y="5739997"/>
            <a:ext cx="1784514" cy="1117842"/>
            <a:chOff x="17161781" y="9465679"/>
            <a:chExt cx="2942590" cy="1843405"/>
          </a:xfrm>
        </p:grpSpPr>
        <p:sp>
          <p:nvSpPr>
            <p:cNvPr id="16" name="object 3">
              <a:extLst>
                <a:ext uri="{FF2B5EF4-FFF2-40B4-BE49-F238E27FC236}">
                  <a16:creationId xmlns:a16="http://schemas.microsoft.com/office/drawing/2014/main" id="{83DE6676-8DFA-2045-AE84-6C73611878BE}"/>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7" name="object 4">
              <a:extLst>
                <a:ext uri="{FF2B5EF4-FFF2-40B4-BE49-F238E27FC236}">
                  <a16:creationId xmlns:a16="http://schemas.microsoft.com/office/drawing/2014/main" id="{4B57D783-E700-D54E-AFBD-053228FB6DA9}"/>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14" name="Holder 2">
            <a:extLst>
              <a:ext uri="{FF2B5EF4-FFF2-40B4-BE49-F238E27FC236}">
                <a16:creationId xmlns:a16="http://schemas.microsoft.com/office/drawing/2014/main" id="{DEEDF23E-E6F7-A048-8525-0553A8A94F3B}"/>
              </a:ext>
            </a:extLst>
          </p:cNvPr>
          <p:cNvSpPr>
            <a:spLocks noGrp="1"/>
          </p:cNvSpPr>
          <p:nvPr>
            <p:ph type="title"/>
          </p:nvPr>
        </p:nvSpPr>
        <p:spPr>
          <a:xfrm>
            <a:off x="6876414" y="730671"/>
            <a:ext cx="4672052" cy="743793"/>
          </a:xfrm>
        </p:spPr>
        <p:txBody>
          <a:bodyPr lIns="0" tIns="0" rIns="0" bIns="0"/>
          <a:lstStyle>
            <a:lvl1pPr>
              <a:lnSpc>
                <a:spcPts val="5761"/>
              </a:lnSpc>
              <a:defRPr sz="5458" b="1" i="0" spc="-91">
                <a:solidFill>
                  <a:schemeClr val="bg1"/>
                </a:solidFill>
                <a:latin typeface="Arial" panose="020B0604020202020204" pitchFamily="34" charset="0"/>
                <a:cs typeface="Arial" panose="020B0604020202020204" pitchFamily="34" charset="0"/>
              </a:defRPr>
            </a:lvl1pPr>
          </a:lstStyle>
          <a:p>
            <a:endParaRPr/>
          </a:p>
        </p:txBody>
      </p:sp>
      <p:sp>
        <p:nvSpPr>
          <p:cNvPr id="19" name="Text Placeholder 4">
            <a:extLst>
              <a:ext uri="{FF2B5EF4-FFF2-40B4-BE49-F238E27FC236}">
                <a16:creationId xmlns:a16="http://schemas.microsoft.com/office/drawing/2014/main" id="{150EFACE-33D8-5348-B1B6-760563D85067}"/>
              </a:ext>
            </a:extLst>
          </p:cNvPr>
          <p:cNvSpPr>
            <a:spLocks noGrp="1"/>
          </p:cNvSpPr>
          <p:nvPr>
            <p:ph type="body" sz="quarter" idx="11"/>
          </p:nvPr>
        </p:nvSpPr>
        <p:spPr>
          <a:xfrm>
            <a:off x="6876414" y="2412430"/>
            <a:ext cx="4672052" cy="2612895"/>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Content Placeholder 7">
            <a:extLst>
              <a:ext uri="{FF2B5EF4-FFF2-40B4-BE49-F238E27FC236}">
                <a16:creationId xmlns:a16="http://schemas.microsoft.com/office/drawing/2014/main" id="{DA27EE88-DF9B-D24D-B361-21A6C1EB6EB4}"/>
              </a:ext>
            </a:extLst>
          </p:cNvPr>
          <p:cNvSpPr>
            <a:spLocks noGrp="1"/>
          </p:cNvSpPr>
          <p:nvPr>
            <p:ph sz="quarter" idx="12"/>
          </p:nvPr>
        </p:nvSpPr>
        <p:spPr>
          <a:xfrm>
            <a:off x="0" y="-19253"/>
            <a:ext cx="5865627"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592882564"/>
      </p:ext>
    </p:extLst>
  </p:cSld>
  <p:clrMapOvr>
    <a:masterClrMapping/>
  </p:clrMapOvr>
  <p:extLst>
    <p:ext uri="{DCECCB84-F9BA-43D5-87BE-67443E8EF086}">
      <p15:sldGuideLst xmlns:p15="http://schemas.microsoft.com/office/powerpoint/2012/main">
        <p15:guide id="1" orient="horz" pos="2458">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638ED8-588F-41F3-86BD-112A3CDA42C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19C0893-5078-4805-8566-CACE36D8A4AF}"/>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A3EBC6A-7002-42AE-BD0F-FA4C55B428D9}"/>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5" name="Platshållare för sidfot 4">
            <a:extLst>
              <a:ext uri="{FF2B5EF4-FFF2-40B4-BE49-F238E27FC236}">
                <a16:creationId xmlns:a16="http://schemas.microsoft.com/office/drawing/2014/main" id="{F9F93810-462D-4A0E-B5EB-50CCD53A021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422F11-760F-4FF2-9184-A669C0E3D35D}"/>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109161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nd halv">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DDF3B6D3-24E1-764D-8D05-875D809D75C6}"/>
              </a:ext>
            </a:extLst>
          </p:cNvPr>
          <p:cNvSpPr/>
          <p:nvPr userDrawn="1"/>
        </p:nvSpPr>
        <p:spPr>
          <a:xfrm>
            <a:off x="0" y="-271"/>
            <a:ext cx="12192000" cy="6858110"/>
          </a:xfrm>
          <a:prstGeom prst="rect">
            <a:avLst/>
          </a:prstGeom>
          <a:blipFill>
            <a:blip r:embed="rId2" cstate="print"/>
            <a:stretch>
              <a:fillRect l="-22010" r="-6080"/>
            </a:stretch>
          </a:blipFill>
        </p:spPr>
        <p:txBody>
          <a:bodyPr wrap="square" lIns="0" tIns="0" rIns="0" bIns="0" rtlCol="0"/>
          <a:lstStyle/>
          <a:p>
            <a:endParaRPr sz="1092"/>
          </a:p>
        </p:txBody>
      </p:sp>
      <p:sp>
        <p:nvSpPr>
          <p:cNvPr id="12" name="object 3">
            <a:extLst>
              <a:ext uri="{FF2B5EF4-FFF2-40B4-BE49-F238E27FC236}">
                <a16:creationId xmlns:a16="http://schemas.microsoft.com/office/drawing/2014/main" id="{F691491A-4E5A-7443-AB83-5D9B76AFC9F7}"/>
              </a:ext>
            </a:extLst>
          </p:cNvPr>
          <p:cNvSpPr/>
          <p:nvPr userDrawn="1"/>
        </p:nvSpPr>
        <p:spPr>
          <a:xfrm flipH="1">
            <a:off x="5865627" y="-272"/>
            <a:ext cx="6337245" cy="6867958"/>
          </a:xfrm>
          <a:custGeom>
            <a:avLst/>
            <a:gdLst>
              <a:gd name="connsiteX0" fmla="*/ 10449853 w 10449853"/>
              <a:gd name="connsiteY0" fmla="*/ 0 h 11308556"/>
              <a:gd name="connsiteX1" fmla="*/ 0 w 10449853"/>
              <a:gd name="connsiteY1" fmla="*/ 0 h 11308556"/>
              <a:gd name="connsiteX2" fmla="*/ 0 w 10449853"/>
              <a:gd name="connsiteY2" fmla="*/ 11308556 h 11308556"/>
              <a:gd name="connsiteX3" fmla="*/ 9417625 w 10449853"/>
              <a:gd name="connsiteY3" fmla="*/ 11308556 h 11308556"/>
              <a:gd name="connsiteX4" fmla="*/ 10449853 w 10449853"/>
              <a:gd name="connsiteY4" fmla="*/ 0 h 1130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853" h="11308556">
                <a:moveTo>
                  <a:pt x="10449853" y="0"/>
                </a:moveTo>
                <a:lnTo>
                  <a:pt x="0" y="0"/>
                </a:lnTo>
                <a:lnTo>
                  <a:pt x="0" y="11308556"/>
                </a:lnTo>
                <a:lnTo>
                  <a:pt x="9417625" y="11308556"/>
                </a:lnTo>
                <a:lnTo>
                  <a:pt x="10449853" y="0"/>
                </a:lnTo>
                <a:close/>
              </a:path>
            </a:pathLst>
          </a:custGeom>
          <a:solidFill>
            <a:srgbClr val="CD0000">
              <a:alpha val="79998"/>
            </a:srgbClr>
          </a:solidFill>
        </p:spPr>
        <p:txBody>
          <a:bodyPr wrap="square" lIns="0" tIns="0" rIns="0" bIns="0" rtlCol="0"/>
          <a:lstStyle/>
          <a:p>
            <a:endParaRPr sz="1092">
              <a:effectLst>
                <a:outerShdw blurRad="127000" algn="ctr" rotWithShape="0">
                  <a:prstClr val="black">
                    <a:alpha val="80000"/>
                  </a:prstClr>
                </a:outerShdw>
              </a:effectLst>
            </a:endParaRPr>
          </a:p>
        </p:txBody>
      </p:sp>
      <p:sp>
        <p:nvSpPr>
          <p:cNvPr id="20" name="Regular Pentagon 5">
            <a:extLst>
              <a:ext uri="{FF2B5EF4-FFF2-40B4-BE49-F238E27FC236}">
                <a16:creationId xmlns:a16="http://schemas.microsoft.com/office/drawing/2014/main" id="{693731BF-1265-5241-AB4A-76F9881F4ABB}"/>
              </a:ext>
            </a:extLst>
          </p:cNvPr>
          <p:cNvSpPr/>
          <p:nvPr userDrawn="1"/>
        </p:nvSpPr>
        <p:spPr>
          <a:xfrm>
            <a:off x="-59781" y="-44458"/>
            <a:ext cx="6559348" cy="6936770"/>
          </a:xfrm>
          <a:custGeom>
            <a:avLst/>
            <a:gdLst>
              <a:gd name="connsiteX0" fmla="*/ 9 w 8229600"/>
              <a:gd name="connsiteY0" fmla="*/ 3085208 h 8077200"/>
              <a:gd name="connsiteX1" fmla="*/ 4114800 w 8229600"/>
              <a:gd name="connsiteY1" fmla="*/ 0 h 8077200"/>
              <a:gd name="connsiteX2" fmla="*/ 8229591 w 8229600"/>
              <a:gd name="connsiteY2" fmla="*/ 3085208 h 8077200"/>
              <a:gd name="connsiteX3" fmla="*/ 6657881 w 8229600"/>
              <a:gd name="connsiteY3" fmla="*/ 8077179 h 8077200"/>
              <a:gd name="connsiteX4" fmla="*/ 1571719 w 8229600"/>
              <a:gd name="connsiteY4" fmla="*/ 8077179 h 8077200"/>
              <a:gd name="connsiteX5" fmla="*/ 9 w 8229600"/>
              <a:gd name="connsiteY5" fmla="*/ 3085208 h 8077200"/>
              <a:gd name="connsiteX0" fmla="*/ 0 w 8229582"/>
              <a:gd name="connsiteY0" fmla="*/ 3085208 h 9690826"/>
              <a:gd name="connsiteX1" fmla="*/ 4114791 w 8229582"/>
              <a:gd name="connsiteY1" fmla="*/ 0 h 9690826"/>
              <a:gd name="connsiteX2" fmla="*/ 8229582 w 8229582"/>
              <a:gd name="connsiteY2" fmla="*/ 3085208 h 9690826"/>
              <a:gd name="connsiteX3" fmla="*/ 3484366 w 8229582"/>
              <a:gd name="connsiteY3" fmla="*/ 9690826 h 9690826"/>
              <a:gd name="connsiteX4" fmla="*/ 1571710 w 8229582"/>
              <a:gd name="connsiteY4" fmla="*/ 8077179 h 9690826"/>
              <a:gd name="connsiteX5" fmla="*/ 0 w 8229582"/>
              <a:gd name="connsiteY5" fmla="*/ 3085208 h 9690826"/>
              <a:gd name="connsiteX0" fmla="*/ 0 w 4643699"/>
              <a:gd name="connsiteY0" fmla="*/ 3085208 h 9690826"/>
              <a:gd name="connsiteX1" fmla="*/ 4114791 w 4643699"/>
              <a:gd name="connsiteY1" fmla="*/ 0 h 9690826"/>
              <a:gd name="connsiteX2" fmla="*/ 4643699 w 4643699"/>
              <a:gd name="connsiteY2" fmla="*/ 1758432 h 9690826"/>
              <a:gd name="connsiteX3" fmla="*/ 3484366 w 4643699"/>
              <a:gd name="connsiteY3" fmla="*/ 9690826 h 9690826"/>
              <a:gd name="connsiteX4" fmla="*/ 1571710 w 4643699"/>
              <a:gd name="connsiteY4" fmla="*/ 8077179 h 9690826"/>
              <a:gd name="connsiteX5" fmla="*/ 0 w 4643699"/>
              <a:gd name="connsiteY5" fmla="*/ 3085208 h 9690826"/>
              <a:gd name="connsiteX0" fmla="*/ 0 w 5755323"/>
              <a:gd name="connsiteY0" fmla="*/ 3085208 h 9690826"/>
              <a:gd name="connsiteX1" fmla="*/ 4114791 w 5755323"/>
              <a:gd name="connsiteY1" fmla="*/ 0 h 9690826"/>
              <a:gd name="connsiteX2" fmla="*/ 5755323 w 5755323"/>
              <a:gd name="connsiteY2" fmla="*/ 1310197 h 9690826"/>
              <a:gd name="connsiteX3" fmla="*/ 3484366 w 5755323"/>
              <a:gd name="connsiteY3" fmla="*/ 9690826 h 9690826"/>
              <a:gd name="connsiteX4" fmla="*/ 1571710 w 5755323"/>
              <a:gd name="connsiteY4" fmla="*/ 8077179 h 9690826"/>
              <a:gd name="connsiteX5" fmla="*/ 0 w 5755323"/>
              <a:gd name="connsiteY5" fmla="*/ 3085208 h 9690826"/>
              <a:gd name="connsiteX0" fmla="*/ 0 w 11806509"/>
              <a:gd name="connsiteY0" fmla="*/ 1775011 h 8380629"/>
              <a:gd name="connsiteX1" fmla="*/ 11806509 w 11806509"/>
              <a:gd name="connsiteY1" fmla="*/ 1701944 h 8380629"/>
              <a:gd name="connsiteX2" fmla="*/ 5755323 w 11806509"/>
              <a:gd name="connsiteY2" fmla="*/ 0 h 8380629"/>
              <a:gd name="connsiteX3" fmla="*/ 3484366 w 11806509"/>
              <a:gd name="connsiteY3" fmla="*/ 8380629 h 8380629"/>
              <a:gd name="connsiteX4" fmla="*/ 1571710 w 11806509"/>
              <a:gd name="connsiteY4" fmla="*/ 6766982 h 8380629"/>
              <a:gd name="connsiteX5" fmla="*/ 0 w 11806509"/>
              <a:gd name="connsiteY5" fmla="*/ 1775011 h 8380629"/>
              <a:gd name="connsiteX0" fmla="*/ 10225843 w 10234799"/>
              <a:gd name="connsiteY0" fmla="*/ 0 h 11338983"/>
              <a:gd name="connsiteX1" fmla="*/ 10234799 w 10234799"/>
              <a:gd name="connsiteY1" fmla="*/ 4660298 h 11338983"/>
              <a:gd name="connsiteX2" fmla="*/ 4183613 w 10234799"/>
              <a:gd name="connsiteY2" fmla="*/ 2958354 h 11338983"/>
              <a:gd name="connsiteX3" fmla="*/ 1912656 w 10234799"/>
              <a:gd name="connsiteY3" fmla="*/ 11338983 h 11338983"/>
              <a:gd name="connsiteX4" fmla="*/ 0 w 10234799"/>
              <a:gd name="connsiteY4" fmla="*/ 9725336 h 11338983"/>
              <a:gd name="connsiteX5" fmla="*/ 10225843 w 10234799"/>
              <a:gd name="connsiteY5" fmla="*/ 0 h 11338983"/>
              <a:gd name="connsiteX0" fmla="*/ 12323584 w 12332540"/>
              <a:gd name="connsiteY0" fmla="*/ 0 h 11338983"/>
              <a:gd name="connsiteX1" fmla="*/ 12332540 w 12332540"/>
              <a:gd name="connsiteY1" fmla="*/ 4660298 h 11338983"/>
              <a:gd name="connsiteX2" fmla="*/ 6281354 w 12332540"/>
              <a:gd name="connsiteY2" fmla="*/ 2958354 h 11338983"/>
              <a:gd name="connsiteX3" fmla="*/ 4010397 w 12332540"/>
              <a:gd name="connsiteY3" fmla="*/ 11338983 h 11338983"/>
              <a:gd name="connsiteX4" fmla="*/ 0 w 12332540"/>
              <a:gd name="connsiteY4" fmla="*/ 43454 h 11338983"/>
              <a:gd name="connsiteX5" fmla="*/ 12323584 w 12332540"/>
              <a:gd name="connsiteY5" fmla="*/ 0 h 11338983"/>
              <a:gd name="connsiteX0" fmla="*/ 12323584 w 12332540"/>
              <a:gd name="connsiteY0" fmla="*/ 0 h 11338983"/>
              <a:gd name="connsiteX1" fmla="*/ 12332540 w 12332540"/>
              <a:gd name="connsiteY1" fmla="*/ 4660298 h 11338983"/>
              <a:gd name="connsiteX2" fmla="*/ 6281354 w 12332540"/>
              <a:gd name="connsiteY2" fmla="*/ 2958354 h 11338983"/>
              <a:gd name="connsiteX3" fmla="*/ 4010397 w 12332540"/>
              <a:gd name="connsiteY3" fmla="*/ 11338983 h 11338983"/>
              <a:gd name="connsiteX4" fmla="*/ 2893779 w 12332540"/>
              <a:gd name="connsiteY4" fmla="*/ 8189964 h 11338983"/>
              <a:gd name="connsiteX5" fmla="*/ 0 w 12332540"/>
              <a:gd name="connsiteY5" fmla="*/ 43454 h 11338983"/>
              <a:gd name="connsiteX6" fmla="*/ 12323584 w 12332540"/>
              <a:gd name="connsiteY6" fmla="*/ 0 h 11338983"/>
              <a:gd name="connsiteX0" fmla="*/ 20115734 w 20124690"/>
              <a:gd name="connsiteY0" fmla="*/ 0 h 11345541"/>
              <a:gd name="connsiteX1" fmla="*/ 20124690 w 20124690"/>
              <a:gd name="connsiteY1" fmla="*/ 4660298 h 11345541"/>
              <a:gd name="connsiteX2" fmla="*/ 14073504 w 20124690"/>
              <a:gd name="connsiteY2" fmla="*/ 2958354 h 11345541"/>
              <a:gd name="connsiteX3" fmla="*/ 11802547 w 20124690"/>
              <a:gd name="connsiteY3" fmla="*/ 11338983 h 11345541"/>
              <a:gd name="connsiteX4" fmla="*/ 0 w 20124690"/>
              <a:gd name="connsiteY4" fmla="*/ 11345541 h 11345541"/>
              <a:gd name="connsiteX5" fmla="*/ 7792150 w 20124690"/>
              <a:gd name="connsiteY5" fmla="*/ 43454 h 11345541"/>
              <a:gd name="connsiteX6" fmla="*/ 20115734 w 20124690"/>
              <a:gd name="connsiteY6" fmla="*/ 0 h 11345541"/>
              <a:gd name="connsiteX0" fmla="*/ 20115734 w 20124690"/>
              <a:gd name="connsiteY0" fmla="*/ 0 h 11345541"/>
              <a:gd name="connsiteX1" fmla="*/ 20124690 w 20124690"/>
              <a:gd name="connsiteY1" fmla="*/ 4660298 h 11345541"/>
              <a:gd name="connsiteX2" fmla="*/ 14073504 w 20124690"/>
              <a:gd name="connsiteY2" fmla="*/ 2958354 h 11345541"/>
              <a:gd name="connsiteX3" fmla="*/ 11802547 w 20124690"/>
              <a:gd name="connsiteY3" fmla="*/ 11338983 h 11345541"/>
              <a:gd name="connsiteX4" fmla="*/ 0 w 20124690"/>
              <a:gd name="connsiteY4" fmla="*/ 11345541 h 11345541"/>
              <a:gd name="connsiteX5" fmla="*/ 10785 w 20124690"/>
              <a:gd name="connsiteY5" fmla="*/ 43454 h 11345541"/>
              <a:gd name="connsiteX6" fmla="*/ 20115734 w 20124690"/>
              <a:gd name="connsiteY6" fmla="*/ 0 h 11345541"/>
              <a:gd name="connsiteX0" fmla="*/ 20115734 w 20124690"/>
              <a:gd name="connsiteY0" fmla="*/ 0 h 11345541"/>
              <a:gd name="connsiteX1" fmla="*/ 20124690 w 20124690"/>
              <a:gd name="connsiteY1" fmla="*/ 4660298 h 11345541"/>
              <a:gd name="connsiteX2" fmla="*/ 14073504 w 20124690"/>
              <a:gd name="connsiteY2" fmla="*/ 3012142 h 11345541"/>
              <a:gd name="connsiteX3" fmla="*/ 11802547 w 20124690"/>
              <a:gd name="connsiteY3" fmla="*/ 11338983 h 11345541"/>
              <a:gd name="connsiteX4" fmla="*/ 0 w 20124690"/>
              <a:gd name="connsiteY4" fmla="*/ 11345541 h 11345541"/>
              <a:gd name="connsiteX5" fmla="*/ 10785 w 20124690"/>
              <a:gd name="connsiteY5" fmla="*/ 43454 h 11345541"/>
              <a:gd name="connsiteX6" fmla="*/ 20115734 w 20124690"/>
              <a:gd name="connsiteY6" fmla="*/ 0 h 11345541"/>
              <a:gd name="connsiteX0" fmla="*/ 20115734 w 20591773"/>
              <a:gd name="connsiteY0" fmla="*/ 0 h 11345541"/>
              <a:gd name="connsiteX1" fmla="*/ 14073504 w 20591773"/>
              <a:gd name="connsiteY1" fmla="*/ 3012142 h 11345541"/>
              <a:gd name="connsiteX2" fmla="*/ 11802547 w 20591773"/>
              <a:gd name="connsiteY2" fmla="*/ 11338983 h 11345541"/>
              <a:gd name="connsiteX3" fmla="*/ 0 w 20591773"/>
              <a:gd name="connsiteY3" fmla="*/ 11345541 h 11345541"/>
              <a:gd name="connsiteX4" fmla="*/ 10785 w 20591773"/>
              <a:gd name="connsiteY4" fmla="*/ 43454 h 11345541"/>
              <a:gd name="connsiteX5" fmla="*/ 20115734 w 20591773"/>
              <a:gd name="connsiteY5" fmla="*/ 0 h 11345541"/>
              <a:gd name="connsiteX0" fmla="*/ 20115734 w 20460692"/>
              <a:gd name="connsiteY0" fmla="*/ 0 h 11345541"/>
              <a:gd name="connsiteX1" fmla="*/ 11802547 w 20460692"/>
              <a:gd name="connsiteY1" fmla="*/ 11338983 h 11345541"/>
              <a:gd name="connsiteX2" fmla="*/ 0 w 20460692"/>
              <a:gd name="connsiteY2" fmla="*/ 11345541 h 11345541"/>
              <a:gd name="connsiteX3" fmla="*/ 10785 w 20460692"/>
              <a:gd name="connsiteY3" fmla="*/ 43454 h 11345541"/>
              <a:gd name="connsiteX4" fmla="*/ 20115734 w 20460692"/>
              <a:gd name="connsiteY4" fmla="*/ 0 h 11345541"/>
              <a:gd name="connsiteX0" fmla="*/ 20115734 w 20460692"/>
              <a:gd name="connsiteY0" fmla="*/ 0 h 11345541"/>
              <a:gd name="connsiteX1" fmla="*/ 11802547 w 20460692"/>
              <a:gd name="connsiteY1" fmla="*/ 11338983 h 11345541"/>
              <a:gd name="connsiteX2" fmla="*/ 0 w 20460692"/>
              <a:gd name="connsiteY2" fmla="*/ 11345541 h 11345541"/>
              <a:gd name="connsiteX3" fmla="*/ 10785 w 20460692"/>
              <a:gd name="connsiteY3" fmla="*/ 43454 h 11345541"/>
              <a:gd name="connsiteX4" fmla="*/ 20115734 w 20460692"/>
              <a:gd name="connsiteY4" fmla="*/ 0 h 11345541"/>
              <a:gd name="connsiteX0" fmla="*/ 20115734 w 20115734"/>
              <a:gd name="connsiteY0" fmla="*/ 0 h 11345541"/>
              <a:gd name="connsiteX1" fmla="*/ 11802547 w 20115734"/>
              <a:gd name="connsiteY1" fmla="*/ 11338983 h 11345541"/>
              <a:gd name="connsiteX2" fmla="*/ 0 w 20115734"/>
              <a:gd name="connsiteY2" fmla="*/ 11345541 h 11345541"/>
              <a:gd name="connsiteX3" fmla="*/ 10785 w 20115734"/>
              <a:gd name="connsiteY3" fmla="*/ 43454 h 11345541"/>
              <a:gd name="connsiteX4" fmla="*/ 20115734 w 20115734"/>
              <a:gd name="connsiteY4" fmla="*/ 0 h 11345541"/>
              <a:gd name="connsiteX0" fmla="*/ 20115734 w 20115734"/>
              <a:gd name="connsiteY0" fmla="*/ 0 h 11345541"/>
              <a:gd name="connsiteX1" fmla="*/ 11802547 w 20115734"/>
              <a:gd name="connsiteY1" fmla="*/ 11338983 h 11345541"/>
              <a:gd name="connsiteX2" fmla="*/ 0 w 20115734"/>
              <a:gd name="connsiteY2" fmla="*/ 11345541 h 11345541"/>
              <a:gd name="connsiteX3" fmla="*/ 10785 w 20115734"/>
              <a:gd name="connsiteY3" fmla="*/ 43454 h 11345541"/>
              <a:gd name="connsiteX4" fmla="*/ 20115734 w 20115734"/>
              <a:gd name="connsiteY4" fmla="*/ 0 h 11345541"/>
              <a:gd name="connsiteX0" fmla="*/ 9632791 w 11802547"/>
              <a:gd name="connsiteY0" fmla="*/ 21860 h 11302087"/>
              <a:gd name="connsiteX1" fmla="*/ 11802547 w 11802547"/>
              <a:gd name="connsiteY1" fmla="*/ 11295529 h 11302087"/>
              <a:gd name="connsiteX2" fmla="*/ 0 w 11802547"/>
              <a:gd name="connsiteY2" fmla="*/ 11302087 h 11302087"/>
              <a:gd name="connsiteX3" fmla="*/ 10785 w 11802547"/>
              <a:gd name="connsiteY3" fmla="*/ 0 h 11302087"/>
              <a:gd name="connsiteX4" fmla="*/ 9632791 w 11802547"/>
              <a:gd name="connsiteY4" fmla="*/ 21860 h 11302087"/>
              <a:gd name="connsiteX0" fmla="*/ 9632791 w 10724861"/>
              <a:gd name="connsiteY0" fmla="*/ 21860 h 11302087"/>
              <a:gd name="connsiteX1" fmla="*/ 10724861 w 10724861"/>
              <a:gd name="connsiteY1" fmla="*/ 11262872 h 11302087"/>
              <a:gd name="connsiteX2" fmla="*/ 0 w 10724861"/>
              <a:gd name="connsiteY2" fmla="*/ 11302087 h 11302087"/>
              <a:gd name="connsiteX3" fmla="*/ 10785 w 10724861"/>
              <a:gd name="connsiteY3" fmla="*/ 0 h 11302087"/>
              <a:gd name="connsiteX4" fmla="*/ 9632791 w 10724861"/>
              <a:gd name="connsiteY4" fmla="*/ 21860 h 11302087"/>
              <a:gd name="connsiteX0" fmla="*/ 9689941 w 10724861"/>
              <a:gd name="connsiteY0" fmla="*/ 21860 h 11302087"/>
              <a:gd name="connsiteX1" fmla="*/ 10724861 w 10724861"/>
              <a:gd name="connsiteY1" fmla="*/ 11262872 h 11302087"/>
              <a:gd name="connsiteX2" fmla="*/ 0 w 10724861"/>
              <a:gd name="connsiteY2" fmla="*/ 11302087 h 11302087"/>
              <a:gd name="connsiteX3" fmla="*/ 10785 w 10724861"/>
              <a:gd name="connsiteY3" fmla="*/ 0 h 11302087"/>
              <a:gd name="connsiteX4" fmla="*/ 9689941 w 10724861"/>
              <a:gd name="connsiteY4" fmla="*/ 21860 h 11302087"/>
              <a:gd name="connsiteX0" fmla="*/ 9689941 w 10736291"/>
              <a:gd name="connsiteY0" fmla="*/ 21860 h 11354312"/>
              <a:gd name="connsiteX1" fmla="*/ 10736291 w 10736291"/>
              <a:gd name="connsiteY1" fmla="*/ 11354312 h 11354312"/>
              <a:gd name="connsiteX2" fmla="*/ 0 w 10736291"/>
              <a:gd name="connsiteY2" fmla="*/ 11302087 h 11354312"/>
              <a:gd name="connsiteX3" fmla="*/ 10785 w 10736291"/>
              <a:gd name="connsiteY3" fmla="*/ 0 h 11354312"/>
              <a:gd name="connsiteX4" fmla="*/ 9689941 w 10736291"/>
              <a:gd name="connsiteY4" fmla="*/ 21860 h 11354312"/>
              <a:gd name="connsiteX0" fmla="*/ 9758521 w 10804871"/>
              <a:gd name="connsiteY0" fmla="*/ 21860 h 11382097"/>
              <a:gd name="connsiteX1" fmla="*/ 10804871 w 10804871"/>
              <a:gd name="connsiteY1" fmla="*/ 11354312 h 11382097"/>
              <a:gd name="connsiteX2" fmla="*/ 0 w 10804871"/>
              <a:gd name="connsiteY2" fmla="*/ 11382097 h 11382097"/>
              <a:gd name="connsiteX3" fmla="*/ 79365 w 10804871"/>
              <a:gd name="connsiteY3" fmla="*/ 0 h 11382097"/>
              <a:gd name="connsiteX4" fmla="*/ 9758521 w 10804871"/>
              <a:gd name="connsiteY4" fmla="*/ 21860 h 11382097"/>
              <a:gd name="connsiteX0" fmla="*/ 9770596 w 10816946"/>
              <a:gd name="connsiteY0" fmla="*/ 79010 h 11439247"/>
              <a:gd name="connsiteX1" fmla="*/ 10816946 w 10816946"/>
              <a:gd name="connsiteY1" fmla="*/ 11411462 h 11439247"/>
              <a:gd name="connsiteX2" fmla="*/ 12075 w 10816946"/>
              <a:gd name="connsiteY2" fmla="*/ 11439247 h 11439247"/>
              <a:gd name="connsiteX3" fmla="*/ 0 w 10816946"/>
              <a:gd name="connsiteY3" fmla="*/ 0 h 11439247"/>
              <a:gd name="connsiteX4" fmla="*/ 9770596 w 10816946"/>
              <a:gd name="connsiteY4" fmla="*/ 79010 h 11439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946" h="11439247">
                <a:moveTo>
                  <a:pt x="9770596" y="79010"/>
                </a:moveTo>
                <a:lnTo>
                  <a:pt x="10816946" y="11411462"/>
                </a:lnTo>
                <a:lnTo>
                  <a:pt x="12075" y="11439247"/>
                </a:lnTo>
                <a:lnTo>
                  <a:pt x="0" y="0"/>
                </a:lnTo>
                <a:lnTo>
                  <a:pt x="9770596" y="790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grpSp>
        <p:nvGrpSpPr>
          <p:cNvPr id="21" name="Group 20">
            <a:extLst>
              <a:ext uri="{FF2B5EF4-FFF2-40B4-BE49-F238E27FC236}">
                <a16:creationId xmlns:a16="http://schemas.microsoft.com/office/drawing/2014/main" id="{91BB535A-29BF-D44C-A057-474B0986FD32}"/>
              </a:ext>
            </a:extLst>
          </p:cNvPr>
          <p:cNvGrpSpPr/>
          <p:nvPr userDrawn="1"/>
        </p:nvGrpSpPr>
        <p:grpSpPr>
          <a:xfrm>
            <a:off x="10407650" y="5739997"/>
            <a:ext cx="1784514" cy="1117842"/>
            <a:chOff x="17161781" y="9465679"/>
            <a:chExt cx="2942590" cy="1843405"/>
          </a:xfrm>
        </p:grpSpPr>
        <p:sp>
          <p:nvSpPr>
            <p:cNvPr id="22" name="object 3">
              <a:extLst>
                <a:ext uri="{FF2B5EF4-FFF2-40B4-BE49-F238E27FC236}">
                  <a16:creationId xmlns:a16="http://schemas.microsoft.com/office/drawing/2014/main" id="{100C0D71-966E-9941-9D4C-44875F9A9371}"/>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23" name="object 4">
              <a:extLst>
                <a:ext uri="{FF2B5EF4-FFF2-40B4-BE49-F238E27FC236}">
                  <a16:creationId xmlns:a16="http://schemas.microsoft.com/office/drawing/2014/main" id="{E828DEEA-E899-554F-8687-3A83079E3AE6}"/>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24" name="Holder 2">
            <a:extLst>
              <a:ext uri="{FF2B5EF4-FFF2-40B4-BE49-F238E27FC236}">
                <a16:creationId xmlns:a16="http://schemas.microsoft.com/office/drawing/2014/main" id="{F3420977-BA0D-1F42-A881-D3E2BE5DDF18}"/>
              </a:ext>
            </a:extLst>
          </p:cNvPr>
          <p:cNvSpPr>
            <a:spLocks noGrp="1"/>
          </p:cNvSpPr>
          <p:nvPr>
            <p:ph type="title"/>
          </p:nvPr>
        </p:nvSpPr>
        <p:spPr>
          <a:xfrm>
            <a:off x="6876414" y="730671"/>
            <a:ext cx="4672052" cy="743793"/>
          </a:xfrm>
        </p:spPr>
        <p:txBody>
          <a:bodyPr lIns="0" tIns="0" rIns="0" bIns="0"/>
          <a:lstStyle>
            <a:lvl1pPr>
              <a:lnSpc>
                <a:spcPts val="5761"/>
              </a:lnSpc>
              <a:defRPr sz="5458" b="1" i="0" spc="-91">
                <a:solidFill>
                  <a:schemeClr val="bg1"/>
                </a:solidFill>
                <a:latin typeface="Arial" panose="020B0604020202020204" pitchFamily="34" charset="0"/>
                <a:cs typeface="Arial" panose="020B0604020202020204" pitchFamily="34" charset="0"/>
              </a:defRPr>
            </a:lvl1pPr>
          </a:lstStyle>
          <a:p>
            <a:endParaRPr/>
          </a:p>
        </p:txBody>
      </p:sp>
      <p:sp>
        <p:nvSpPr>
          <p:cNvPr id="25" name="Text Placeholder 4">
            <a:extLst>
              <a:ext uri="{FF2B5EF4-FFF2-40B4-BE49-F238E27FC236}">
                <a16:creationId xmlns:a16="http://schemas.microsoft.com/office/drawing/2014/main" id="{83438E2D-A374-0146-8EF0-38FE1148416C}"/>
              </a:ext>
            </a:extLst>
          </p:cNvPr>
          <p:cNvSpPr>
            <a:spLocks noGrp="1"/>
          </p:cNvSpPr>
          <p:nvPr>
            <p:ph type="body" sz="quarter" idx="11"/>
          </p:nvPr>
        </p:nvSpPr>
        <p:spPr>
          <a:xfrm>
            <a:off x="6876414" y="2412430"/>
            <a:ext cx="4672052" cy="2612895"/>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icture Placeholder 3">
            <a:extLst>
              <a:ext uri="{FF2B5EF4-FFF2-40B4-BE49-F238E27FC236}">
                <a16:creationId xmlns:a16="http://schemas.microsoft.com/office/drawing/2014/main" id="{8AC6160C-003B-644E-98E7-A3EA968531D1}"/>
              </a:ext>
            </a:extLst>
          </p:cNvPr>
          <p:cNvSpPr>
            <a:spLocks noGrp="1"/>
          </p:cNvSpPr>
          <p:nvPr>
            <p:ph type="pic" sz="quarter" idx="12"/>
          </p:nvPr>
        </p:nvSpPr>
        <p:spPr>
          <a:xfrm>
            <a:off x="0" y="0"/>
            <a:ext cx="6499833" cy="276999"/>
          </a:xfrm>
          <a:custGeom>
            <a:avLst/>
            <a:gdLst>
              <a:gd name="connsiteX0" fmla="*/ 0 w 10718800"/>
              <a:gd name="connsiteY0" fmla="*/ 0 h 11309085"/>
              <a:gd name="connsiteX1" fmla="*/ 10718800 w 10718800"/>
              <a:gd name="connsiteY1" fmla="*/ 0 h 11309085"/>
              <a:gd name="connsiteX2" fmla="*/ 10718800 w 10718800"/>
              <a:gd name="connsiteY2" fmla="*/ 11309085 h 11309085"/>
              <a:gd name="connsiteX3" fmla="*/ 0 w 10718800"/>
              <a:gd name="connsiteY3" fmla="*/ 11309085 h 11309085"/>
              <a:gd name="connsiteX4" fmla="*/ 0 w 10718800"/>
              <a:gd name="connsiteY4" fmla="*/ 0 h 11309085"/>
              <a:gd name="connsiteX0" fmla="*/ 0 w 10718800"/>
              <a:gd name="connsiteY0" fmla="*/ 0 h 11309085"/>
              <a:gd name="connsiteX1" fmla="*/ 9677400 w 10718800"/>
              <a:gd name="connsiteY1" fmla="*/ 25400 h 11309085"/>
              <a:gd name="connsiteX2" fmla="*/ 10718800 w 10718800"/>
              <a:gd name="connsiteY2" fmla="*/ 11309085 h 11309085"/>
              <a:gd name="connsiteX3" fmla="*/ 0 w 10718800"/>
              <a:gd name="connsiteY3" fmla="*/ 11309085 h 11309085"/>
              <a:gd name="connsiteX4" fmla="*/ 0 w 10718800"/>
              <a:gd name="connsiteY4" fmla="*/ 0 h 1130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8800" h="11309085">
                <a:moveTo>
                  <a:pt x="0" y="0"/>
                </a:moveTo>
                <a:lnTo>
                  <a:pt x="9677400" y="25400"/>
                </a:lnTo>
                <a:lnTo>
                  <a:pt x="10718800" y="11309085"/>
                </a:lnTo>
                <a:lnTo>
                  <a:pt x="0" y="11309085"/>
                </a:lnTo>
                <a:lnTo>
                  <a:pt x="0" y="0"/>
                </a:lnTo>
                <a:close/>
              </a:path>
            </a:pathLst>
          </a:custGeom>
        </p:spPr>
        <p:txBody>
          <a:bodyPr/>
          <a:lstStyle/>
          <a:p>
            <a:endParaRPr lang="sv-SE"/>
          </a:p>
        </p:txBody>
      </p:sp>
    </p:spTree>
    <p:extLst>
      <p:ext uri="{BB962C8B-B14F-4D97-AF65-F5344CB8AC3E}">
        <p14:creationId xmlns:p14="http://schemas.microsoft.com/office/powerpoint/2010/main" val="1824250919"/>
      </p:ext>
    </p:extLst>
  </p:cSld>
  <p:clrMapOvr>
    <a:masterClrMapping/>
  </p:clrMapOvr>
  <p:extLst>
    <p:ext uri="{DCECCB84-F9BA-43D5-87BE-67443E8EF086}">
      <p15:sldGuideLst xmlns:p15="http://schemas.microsoft.com/office/powerpoint/2012/main">
        <p15:guide id="1" orient="horz" pos="2458">
          <p15:clr>
            <a:srgbClr val="FBAE40"/>
          </p15:clr>
        </p15:guide>
        <p15:guide id="2" pos="63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unkter med rubri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519"/>
          </a:xfrm>
          <a:prstGeom prst="rect">
            <a:avLst/>
          </a:prstGeom>
          <a:blipFill>
            <a:blip r:embed="rId2" cstate="print"/>
            <a:stretch>
              <a:fillRect/>
            </a:stretch>
          </a:blipFill>
        </p:spPr>
        <p:txBody>
          <a:bodyPr wrap="square" lIns="0" tIns="0" rIns="0" bIns="0" rtlCol="0"/>
          <a:lstStyle/>
          <a:p>
            <a:endParaRPr sz="1092"/>
          </a:p>
        </p:txBody>
      </p:sp>
      <p:sp>
        <p:nvSpPr>
          <p:cNvPr id="8" name="object 3">
            <a:extLst>
              <a:ext uri="{FF2B5EF4-FFF2-40B4-BE49-F238E27FC236}">
                <a16:creationId xmlns:a16="http://schemas.microsoft.com/office/drawing/2014/main" id="{4B34BAD4-65D4-464C-9D4F-3E28A02EC5F2}"/>
              </a:ext>
            </a:extLst>
          </p:cNvPr>
          <p:cNvSpPr/>
          <p:nvPr userDrawn="1"/>
        </p:nvSpPr>
        <p:spPr>
          <a:xfrm>
            <a:off x="-1" y="10013"/>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CD0000">
              <a:alpha val="80000"/>
            </a:srgbClr>
          </a:solidFill>
        </p:spPr>
        <p:txBody>
          <a:bodyPr wrap="square" lIns="0" tIns="0" rIns="0" bIns="0" rtlCol="0"/>
          <a:lstStyle/>
          <a:p>
            <a:endParaRPr sz="1092" b="1" u="sng"/>
          </a:p>
        </p:txBody>
      </p:sp>
      <p:grpSp>
        <p:nvGrpSpPr>
          <p:cNvPr id="10" name="Group 9">
            <a:extLst>
              <a:ext uri="{FF2B5EF4-FFF2-40B4-BE49-F238E27FC236}">
                <a16:creationId xmlns:a16="http://schemas.microsoft.com/office/drawing/2014/main" id="{5EFB3074-7E2E-EA4D-89D3-5DC49093F4BD}"/>
              </a:ext>
            </a:extLst>
          </p:cNvPr>
          <p:cNvGrpSpPr/>
          <p:nvPr userDrawn="1"/>
        </p:nvGrpSpPr>
        <p:grpSpPr>
          <a:xfrm>
            <a:off x="10407650" y="5739997"/>
            <a:ext cx="1784514" cy="1117842"/>
            <a:chOff x="17161781" y="9465679"/>
            <a:chExt cx="2942590" cy="1843405"/>
          </a:xfrm>
        </p:grpSpPr>
        <p:sp>
          <p:nvSpPr>
            <p:cNvPr id="11" name="object 3">
              <a:extLst>
                <a:ext uri="{FF2B5EF4-FFF2-40B4-BE49-F238E27FC236}">
                  <a16:creationId xmlns:a16="http://schemas.microsoft.com/office/drawing/2014/main" id="{22B0AFE2-2067-B640-BA20-F38C35A79CC7}"/>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2" name="object 4">
              <a:extLst>
                <a:ext uri="{FF2B5EF4-FFF2-40B4-BE49-F238E27FC236}">
                  <a16:creationId xmlns:a16="http://schemas.microsoft.com/office/drawing/2014/main" id="{16E9C6B0-B4DA-DD4B-8A76-76CAB0D1068F}"/>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9" name="Holder 2">
            <a:extLst>
              <a:ext uri="{FF2B5EF4-FFF2-40B4-BE49-F238E27FC236}">
                <a16:creationId xmlns:a16="http://schemas.microsoft.com/office/drawing/2014/main" id="{4025A914-E6D0-1849-BFA7-AC126E80B89C}"/>
              </a:ext>
            </a:extLst>
          </p:cNvPr>
          <p:cNvSpPr>
            <a:spLocks noGrp="1"/>
          </p:cNvSpPr>
          <p:nvPr>
            <p:ph type="title"/>
          </p:nvPr>
        </p:nvSpPr>
        <p:spPr>
          <a:xfrm>
            <a:off x="1613888" y="1164820"/>
            <a:ext cx="8548358" cy="1166986"/>
          </a:xfrm>
        </p:spPr>
        <p:txBody>
          <a:bodyPr lIns="0" tIns="0" rIns="0" bIns="0"/>
          <a:lstStyle>
            <a:lvl1pPr>
              <a:lnSpc>
                <a:spcPts val="9096"/>
              </a:lnSpc>
              <a:defRPr sz="8490" b="1" i="0" spc="-91">
                <a:solidFill>
                  <a:schemeClr val="bg1"/>
                </a:solidFill>
                <a:effectLst>
                  <a:outerShdw blurRad="127000" dir="600000" algn="ctr" rotWithShape="0">
                    <a:prstClr val="black">
                      <a:alpha val="20000"/>
                    </a:prstClr>
                  </a:outerShdw>
                </a:effectLst>
                <a:latin typeface="Arial" panose="020B0604020202020204" pitchFamily="34" charset="0"/>
                <a:cs typeface="Arial" panose="020B0604020202020204" pitchFamily="34" charset="0"/>
              </a:defRPr>
            </a:lvl1pPr>
          </a:lstStyle>
          <a:p>
            <a:endParaRPr/>
          </a:p>
        </p:txBody>
      </p:sp>
      <p:sp>
        <p:nvSpPr>
          <p:cNvPr id="13" name="Text Placeholder 4">
            <a:extLst>
              <a:ext uri="{FF2B5EF4-FFF2-40B4-BE49-F238E27FC236}">
                <a16:creationId xmlns:a16="http://schemas.microsoft.com/office/drawing/2014/main" id="{A9CA8FFA-30EC-F043-8E9F-C75A952B7670}"/>
              </a:ext>
            </a:extLst>
          </p:cNvPr>
          <p:cNvSpPr>
            <a:spLocks noGrp="1"/>
          </p:cNvSpPr>
          <p:nvPr>
            <p:ph type="body" sz="quarter" idx="11"/>
          </p:nvPr>
        </p:nvSpPr>
        <p:spPr>
          <a:xfrm>
            <a:off x="1613888" y="2966922"/>
            <a:ext cx="7115931" cy="2612895"/>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07204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era mindre bilder">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FB3074-7E2E-EA4D-89D3-5DC49093F4BD}"/>
              </a:ext>
            </a:extLst>
          </p:cNvPr>
          <p:cNvGrpSpPr/>
          <p:nvPr userDrawn="1"/>
        </p:nvGrpSpPr>
        <p:grpSpPr>
          <a:xfrm>
            <a:off x="10407650" y="5739997"/>
            <a:ext cx="1784514" cy="1117842"/>
            <a:chOff x="17161781" y="9465679"/>
            <a:chExt cx="2942590" cy="1843405"/>
          </a:xfrm>
        </p:grpSpPr>
        <p:sp>
          <p:nvSpPr>
            <p:cNvPr id="11" name="object 3">
              <a:extLst>
                <a:ext uri="{FF2B5EF4-FFF2-40B4-BE49-F238E27FC236}">
                  <a16:creationId xmlns:a16="http://schemas.microsoft.com/office/drawing/2014/main" id="{22B0AFE2-2067-B640-BA20-F38C35A79CC7}"/>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2" name="object 4">
              <a:extLst>
                <a:ext uri="{FF2B5EF4-FFF2-40B4-BE49-F238E27FC236}">
                  <a16:creationId xmlns:a16="http://schemas.microsoft.com/office/drawing/2014/main" id="{16E9C6B0-B4DA-DD4B-8A76-76CAB0D1068F}"/>
                </a:ext>
              </a:extLst>
            </p:cNvPr>
            <p:cNvSpPr/>
            <p:nvPr/>
          </p:nvSpPr>
          <p:spPr>
            <a:xfrm>
              <a:off x="17590036" y="10145816"/>
              <a:ext cx="2319147" cy="1043616"/>
            </a:xfrm>
            <a:prstGeom prst="rect">
              <a:avLst/>
            </a:prstGeom>
            <a:blipFill>
              <a:blip r:embed="rId2" cstate="print"/>
              <a:stretch>
                <a:fillRect/>
              </a:stretch>
            </a:blipFill>
          </p:spPr>
          <p:txBody>
            <a:bodyPr wrap="square" lIns="0" tIns="0" rIns="0" bIns="0" rtlCol="0"/>
            <a:lstStyle/>
            <a:p>
              <a:endParaRPr sz="1092"/>
            </a:p>
          </p:txBody>
        </p:sp>
      </p:grpSp>
      <p:sp>
        <p:nvSpPr>
          <p:cNvPr id="19" name="object 10">
            <a:extLst>
              <a:ext uri="{FF2B5EF4-FFF2-40B4-BE49-F238E27FC236}">
                <a16:creationId xmlns:a16="http://schemas.microsoft.com/office/drawing/2014/main" id="{D5772B9D-7C9A-7147-8DD0-5B790BDDB1C1}"/>
              </a:ext>
            </a:extLst>
          </p:cNvPr>
          <p:cNvSpPr/>
          <p:nvPr userDrawn="1"/>
        </p:nvSpPr>
        <p:spPr>
          <a:xfrm>
            <a:off x="0" y="-270"/>
            <a:ext cx="6118739" cy="6843690"/>
          </a:xfrm>
          <a:prstGeom prst="rect">
            <a:avLst/>
          </a:prstGeom>
          <a:blipFill>
            <a:blip r:embed="rId3" cstate="print"/>
            <a:stretch>
              <a:fillRect/>
            </a:stretch>
          </a:blipFill>
        </p:spPr>
        <p:txBody>
          <a:bodyPr wrap="square" lIns="0" tIns="0" rIns="0" bIns="0" rtlCol="0"/>
          <a:lstStyle/>
          <a:p>
            <a:endParaRPr sz="1092"/>
          </a:p>
        </p:txBody>
      </p:sp>
      <p:sp>
        <p:nvSpPr>
          <p:cNvPr id="20" name="object 11">
            <a:extLst>
              <a:ext uri="{FF2B5EF4-FFF2-40B4-BE49-F238E27FC236}">
                <a16:creationId xmlns:a16="http://schemas.microsoft.com/office/drawing/2014/main" id="{62F9B61F-820F-5F46-8896-4F942C83B383}"/>
              </a:ext>
            </a:extLst>
          </p:cNvPr>
          <p:cNvSpPr/>
          <p:nvPr userDrawn="1"/>
        </p:nvSpPr>
        <p:spPr>
          <a:xfrm>
            <a:off x="1" y="-270"/>
            <a:ext cx="6123341" cy="6858156"/>
          </a:xfrm>
          <a:custGeom>
            <a:avLst/>
            <a:gdLst/>
            <a:ahLst/>
            <a:cxnLst/>
            <a:rect l="l" t="t" r="r" b="b"/>
            <a:pathLst>
              <a:path w="10097135" h="11308715">
                <a:moveTo>
                  <a:pt x="10096944" y="0"/>
                </a:moveTo>
                <a:lnTo>
                  <a:pt x="0" y="0"/>
                </a:lnTo>
                <a:lnTo>
                  <a:pt x="0" y="11308556"/>
                </a:lnTo>
                <a:lnTo>
                  <a:pt x="8102943" y="11308556"/>
                </a:lnTo>
                <a:lnTo>
                  <a:pt x="10096944" y="0"/>
                </a:lnTo>
                <a:close/>
              </a:path>
            </a:pathLst>
          </a:custGeom>
          <a:solidFill>
            <a:srgbClr val="CC0000">
              <a:alpha val="79998"/>
            </a:srgbClr>
          </a:solidFill>
        </p:spPr>
        <p:txBody>
          <a:bodyPr wrap="square" lIns="0" tIns="0" rIns="0" bIns="0" rtlCol="0"/>
          <a:lstStyle/>
          <a:p>
            <a:endParaRPr sz="1092"/>
          </a:p>
        </p:txBody>
      </p:sp>
      <p:sp>
        <p:nvSpPr>
          <p:cNvPr id="23" name="object 16">
            <a:extLst>
              <a:ext uri="{FF2B5EF4-FFF2-40B4-BE49-F238E27FC236}">
                <a16:creationId xmlns:a16="http://schemas.microsoft.com/office/drawing/2014/main" id="{BCDC52D9-DAA4-A344-870A-540C69797590}"/>
              </a:ext>
            </a:extLst>
          </p:cNvPr>
          <p:cNvSpPr/>
          <p:nvPr userDrawn="1"/>
        </p:nvSpPr>
        <p:spPr>
          <a:xfrm>
            <a:off x="10800704" y="6228595"/>
            <a:ext cx="1139749" cy="468346"/>
          </a:xfrm>
          <a:prstGeom prst="rect">
            <a:avLst/>
          </a:prstGeom>
          <a:blipFill>
            <a:blip r:embed="rId4" cstate="print"/>
            <a:stretch>
              <a:fillRect/>
            </a:stretch>
          </a:blipFill>
        </p:spPr>
        <p:txBody>
          <a:bodyPr wrap="square" lIns="0" tIns="0" rIns="0" bIns="0" rtlCol="0"/>
          <a:lstStyle/>
          <a:p>
            <a:endParaRPr sz="1092"/>
          </a:p>
        </p:txBody>
      </p:sp>
      <p:sp>
        <p:nvSpPr>
          <p:cNvPr id="9" name="Holder 2">
            <a:extLst>
              <a:ext uri="{FF2B5EF4-FFF2-40B4-BE49-F238E27FC236}">
                <a16:creationId xmlns:a16="http://schemas.microsoft.com/office/drawing/2014/main" id="{4025A914-E6D0-1849-BFA7-AC126E80B89C}"/>
              </a:ext>
            </a:extLst>
          </p:cNvPr>
          <p:cNvSpPr>
            <a:spLocks noGrp="1"/>
          </p:cNvSpPr>
          <p:nvPr>
            <p:ph type="title"/>
          </p:nvPr>
        </p:nvSpPr>
        <p:spPr>
          <a:xfrm>
            <a:off x="412497" y="461189"/>
            <a:ext cx="4915838" cy="936154"/>
          </a:xfrm>
        </p:spPr>
        <p:txBody>
          <a:bodyPr lIns="0" tIns="0" rIns="0" bIns="0"/>
          <a:lstStyle>
            <a:lvl1pPr>
              <a:lnSpc>
                <a:spcPts val="7277"/>
              </a:lnSpc>
              <a:defRPr sz="6670" b="1" i="0" spc="-91">
                <a:solidFill>
                  <a:schemeClr val="bg1"/>
                </a:solidFill>
                <a:effectLst>
                  <a:outerShdw blurRad="127000" dir="600000" algn="ctr" rotWithShape="0">
                    <a:prstClr val="black">
                      <a:alpha val="20000"/>
                    </a:prstClr>
                  </a:outerShdw>
                </a:effectLst>
                <a:latin typeface="Arial" panose="020B0604020202020204" pitchFamily="34" charset="0"/>
                <a:cs typeface="Arial" panose="020B0604020202020204" pitchFamily="34" charset="0"/>
              </a:defRPr>
            </a:lvl1pPr>
          </a:lstStyle>
          <a:p>
            <a:endParaRPr/>
          </a:p>
        </p:txBody>
      </p:sp>
      <p:sp>
        <p:nvSpPr>
          <p:cNvPr id="3" name="Content Placeholder 2">
            <a:extLst>
              <a:ext uri="{FF2B5EF4-FFF2-40B4-BE49-F238E27FC236}">
                <a16:creationId xmlns:a16="http://schemas.microsoft.com/office/drawing/2014/main" id="{AF53CAC6-5EF9-AD43-B4DA-DD25C1DFC417}"/>
              </a:ext>
            </a:extLst>
          </p:cNvPr>
          <p:cNvSpPr>
            <a:spLocks noGrp="1"/>
          </p:cNvSpPr>
          <p:nvPr>
            <p:ph sz="quarter" idx="12"/>
          </p:nvPr>
        </p:nvSpPr>
        <p:spPr>
          <a:xfrm>
            <a:off x="6755817" y="243408"/>
            <a:ext cx="5206990"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5" name="Content Placeholder 2">
            <a:extLst>
              <a:ext uri="{FF2B5EF4-FFF2-40B4-BE49-F238E27FC236}">
                <a16:creationId xmlns:a16="http://schemas.microsoft.com/office/drawing/2014/main" id="{F3A6F29D-6A83-BA41-8A22-C36B48B7819E}"/>
              </a:ext>
            </a:extLst>
          </p:cNvPr>
          <p:cNvSpPr>
            <a:spLocks noGrp="1"/>
          </p:cNvSpPr>
          <p:nvPr>
            <p:ph sz="quarter" idx="13"/>
          </p:nvPr>
        </p:nvSpPr>
        <p:spPr>
          <a:xfrm>
            <a:off x="6175094" y="2266699"/>
            <a:ext cx="3294042"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Text Placeholder 4">
            <a:extLst>
              <a:ext uri="{FF2B5EF4-FFF2-40B4-BE49-F238E27FC236}">
                <a16:creationId xmlns:a16="http://schemas.microsoft.com/office/drawing/2014/main" id="{A9CA8FFA-30EC-F043-8E9F-C75A952B7670}"/>
              </a:ext>
            </a:extLst>
          </p:cNvPr>
          <p:cNvSpPr>
            <a:spLocks noGrp="1"/>
          </p:cNvSpPr>
          <p:nvPr>
            <p:ph type="body" sz="quarter" idx="11"/>
          </p:nvPr>
        </p:nvSpPr>
        <p:spPr>
          <a:xfrm>
            <a:off x="412497" y="2966922"/>
            <a:ext cx="4708128" cy="2612895"/>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6" name="Content Placeholder 2">
            <a:extLst>
              <a:ext uri="{FF2B5EF4-FFF2-40B4-BE49-F238E27FC236}">
                <a16:creationId xmlns:a16="http://schemas.microsoft.com/office/drawing/2014/main" id="{4F3B054F-06CA-5A43-B5B9-545CE68AB4D8}"/>
              </a:ext>
            </a:extLst>
          </p:cNvPr>
          <p:cNvSpPr>
            <a:spLocks noGrp="1"/>
          </p:cNvSpPr>
          <p:nvPr>
            <p:ph sz="quarter" idx="14"/>
          </p:nvPr>
        </p:nvSpPr>
        <p:spPr>
          <a:xfrm>
            <a:off x="9561551" y="2257728"/>
            <a:ext cx="2403856"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7" name="Content Placeholder 2">
            <a:extLst>
              <a:ext uri="{FF2B5EF4-FFF2-40B4-BE49-F238E27FC236}">
                <a16:creationId xmlns:a16="http://schemas.microsoft.com/office/drawing/2014/main" id="{5E3BFC8F-17A2-7947-B177-F4E2F136B2B8}"/>
              </a:ext>
            </a:extLst>
          </p:cNvPr>
          <p:cNvSpPr>
            <a:spLocks noGrp="1"/>
          </p:cNvSpPr>
          <p:nvPr>
            <p:ph sz="quarter" idx="15"/>
          </p:nvPr>
        </p:nvSpPr>
        <p:spPr>
          <a:xfrm>
            <a:off x="10254661" y="4349487"/>
            <a:ext cx="1710746" cy="2215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8" name="Content Placeholder 2">
            <a:extLst>
              <a:ext uri="{FF2B5EF4-FFF2-40B4-BE49-F238E27FC236}">
                <a16:creationId xmlns:a16="http://schemas.microsoft.com/office/drawing/2014/main" id="{A4EE9548-342A-5746-94F4-E74CA0F6D8AB}"/>
              </a:ext>
            </a:extLst>
          </p:cNvPr>
          <p:cNvSpPr>
            <a:spLocks noGrp="1"/>
          </p:cNvSpPr>
          <p:nvPr>
            <p:ph sz="quarter" idx="16"/>
          </p:nvPr>
        </p:nvSpPr>
        <p:spPr>
          <a:xfrm>
            <a:off x="5753100" y="4369367"/>
            <a:ext cx="4419610"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59783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40621-456D-44DE-8214-A3D19629F52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5BDA21-2373-4374-B9E5-1CF98716C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01610A0-8B6C-4493-9D31-851CDF9EC594}"/>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5" name="Platshållare för sidfot 4">
            <a:extLst>
              <a:ext uri="{FF2B5EF4-FFF2-40B4-BE49-F238E27FC236}">
                <a16:creationId xmlns:a16="http://schemas.microsoft.com/office/drawing/2014/main" id="{486AA7DB-535A-4294-B0CA-53A5AC89F4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E6DB20-BB93-49B4-A36A-7DE892AD0002}"/>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1848968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2C545A-26F1-453E-AE54-3E0E8BB40E7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8EB08C-A485-42EE-8357-2AA7CCD1150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7860C9-A12E-4936-9749-EC0F2FF1AAE9}"/>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5" name="Platshållare för sidfot 4">
            <a:extLst>
              <a:ext uri="{FF2B5EF4-FFF2-40B4-BE49-F238E27FC236}">
                <a16:creationId xmlns:a16="http://schemas.microsoft.com/office/drawing/2014/main" id="{A13AC693-D999-454B-9B7B-0EC9E710EB2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13128A-B1C7-422C-A600-15CC917C3D8E}"/>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131255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62B054-3FDB-428E-824E-DC79584C6D7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AE52F87-08E7-45C2-8C42-AED735BD7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D991ABA-9D5D-47E2-9014-C1B89ABFA09D}"/>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5" name="Platshållare för sidfot 4">
            <a:extLst>
              <a:ext uri="{FF2B5EF4-FFF2-40B4-BE49-F238E27FC236}">
                <a16:creationId xmlns:a16="http://schemas.microsoft.com/office/drawing/2014/main" id="{A5162E77-66A2-4EB9-B020-6DE7072E46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CE73493-AD54-43C6-A742-0598AA863C29}"/>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2753021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2B3AB-B12C-47DD-9BD9-49C1FEBFCD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5F9255-0FD9-4870-A9FC-0282665E681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631304D-C007-43DA-BFEC-D3115989EB0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D390748-51CA-44DB-8139-FFF13EFCF485}"/>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6" name="Platshållare för sidfot 5">
            <a:extLst>
              <a:ext uri="{FF2B5EF4-FFF2-40B4-BE49-F238E27FC236}">
                <a16:creationId xmlns:a16="http://schemas.microsoft.com/office/drawing/2014/main" id="{081BAFCC-7E88-45C9-93A0-93291B59279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0E64DE8-3CF0-40F1-AECF-266E40B717C3}"/>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4229134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7BBB6-58D3-4E45-8FCF-E9613D875D2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8745169-773A-4B01-96D6-5476A9803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C32B72E-ACCE-4F82-8AF3-5554409B357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5275859-0545-42B2-96E1-A9CA27AB1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1AEE570-3556-4BF8-AEFB-5370149D5E2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C1DF8DE-E17E-4966-97CE-C8E3BC7920A0}"/>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8" name="Platshållare för sidfot 7">
            <a:extLst>
              <a:ext uri="{FF2B5EF4-FFF2-40B4-BE49-F238E27FC236}">
                <a16:creationId xmlns:a16="http://schemas.microsoft.com/office/drawing/2014/main" id="{30F585C7-B2C9-4E20-A7C5-E47517E7416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AD20042-5124-4465-A024-9F4787A36FC5}"/>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183068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09DA6-09A7-4386-B33B-CBBBE75E783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F02307B-D5EA-47F7-B55C-F78B336B5E92}"/>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4" name="Platshållare för sidfot 3">
            <a:extLst>
              <a:ext uri="{FF2B5EF4-FFF2-40B4-BE49-F238E27FC236}">
                <a16:creationId xmlns:a16="http://schemas.microsoft.com/office/drawing/2014/main" id="{A05A9AEF-CDE1-4A63-A272-E84BDC9F5CF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0ADA211-1F75-4227-8FC8-AFA0722D4094}"/>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2129586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72D4BB3-44E3-4FFB-AABF-F9F52B3E7A2F}"/>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3" name="Platshållare för sidfot 2">
            <a:extLst>
              <a:ext uri="{FF2B5EF4-FFF2-40B4-BE49-F238E27FC236}">
                <a16:creationId xmlns:a16="http://schemas.microsoft.com/office/drawing/2014/main" id="{250738C6-CB6A-4098-B5EC-FD10E4EFF8A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4C078E7-3769-4C9A-9088-329270FD8CB9}"/>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272261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046DB6-C289-4A7A-B387-C020544AE65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0F95B87-0E74-4E3E-97BD-0E92A2537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5E2623D-53FA-45CC-89A0-AD8E624DCF04}"/>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5" name="Platshållare för sidfot 4">
            <a:extLst>
              <a:ext uri="{FF2B5EF4-FFF2-40B4-BE49-F238E27FC236}">
                <a16:creationId xmlns:a16="http://schemas.microsoft.com/office/drawing/2014/main" id="{65DAAD54-96BE-4A4B-BBA8-DDFD3C2A64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AC2561-64EA-42D1-9389-A0632A54EA4E}"/>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768774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CB47CB-AE3B-4ACF-AC6B-9BD2FD172CC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C8066C-EFC7-423C-B521-304495894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A934528-2142-43F7-BA1A-2C7AC1BE8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F6001F-F8BD-45D8-A3FD-892558418B7A}"/>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6" name="Platshållare för sidfot 5">
            <a:extLst>
              <a:ext uri="{FF2B5EF4-FFF2-40B4-BE49-F238E27FC236}">
                <a16:creationId xmlns:a16="http://schemas.microsoft.com/office/drawing/2014/main" id="{0E3E125C-2238-4B1D-BB7C-9DE2F2AE94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7BC3423-9C07-4DA9-BA26-B1486B805A3C}"/>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741129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E78710-3595-4F51-B3A4-DBA0BA10FFE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EF9AC24-49A5-49E9-99D8-522F3D43B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CDD5AE3-F66C-490A-BCEB-218E6F18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3962C68-493C-4B2E-BA22-B819F4B1012D}"/>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6" name="Platshållare för sidfot 5">
            <a:extLst>
              <a:ext uri="{FF2B5EF4-FFF2-40B4-BE49-F238E27FC236}">
                <a16:creationId xmlns:a16="http://schemas.microsoft.com/office/drawing/2014/main" id="{9874C864-3444-4EA9-90EE-379929DAAC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20E549E-7736-478E-A082-27A3DC84C2E8}"/>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2362263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83AA44-12C0-4667-BA2D-1AAABA0E79B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CC3FB17-AA3C-4A71-AD2E-D6115E53680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664AC4-02CB-4429-A309-28B23EE811C4}"/>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5" name="Platshållare för sidfot 4">
            <a:extLst>
              <a:ext uri="{FF2B5EF4-FFF2-40B4-BE49-F238E27FC236}">
                <a16:creationId xmlns:a16="http://schemas.microsoft.com/office/drawing/2014/main" id="{33D9DED0-B836-4068-8635-34ED3A3576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655D48-096F-48B7-868B-F7BEAD24CF6A}"/>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201881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78A01B5-FD16-4D99-8360-C3F21FB11DD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3997059-CA6C-425B-BE77-BB4EB0E66DC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FAB214D-D6D8-4569-983F-4FEC6205E5AF}"/>
              </a:ext>
            </a:extLst>
          </p:cNvPr>
          <p:cNvSpPr>
            <a:spLocks noGrp="1"/>
          </p:cNvSpPr>
          <p:nvPr>
            <p:ph type="dt" sz="half" idx="10"/>
          </p:nvPr>
        </p:nvSpPr>
        <p:spPr/>
        <p:txBody>
          <a:bodyPr/>
          <a:lstStyle/>
          <a:p>
            <a:fld id="{37DDE24C-BF02-491A-BA7B-F5535C1D5D1F}" type="datetimeFigureOut">
              <a:rPr lang="sv-SE" smtClean="0"/>
              <a:t>2022-09-20</a:t>
            </a:fld>
            <a:endParaRPr lang="sv-SE"/>
          </a:p>
        </p:txBody>
      </p:sp>
      <p:sp>
        <p:nvSpPr>
          <p:cNvPr id="5" name="Platshållare för sidfot 4">
            <a:extLst>
              <a:ext uri="{FF2B5EF4-FFF2-40B4-BE49-F238E27FC236}">
                <a16:creationId xmlns:a16="http://schemas.microsoft.com/office/drawing/2014/main" id="{7752C074-CACE-443A-A09C-91C84C4EFB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CE9DAF-4E5E-44E6-8290-1864E3086901}"/>
              </a:ext>
            </a:extLst>
          </p:cNvPr>
          <p:cNvSpPr>
            <a:spLocks noGrp="1"/>
          </p:cNvSpPr>
          <p:nvPr>
            <p:ph type="sldNum" sz="quarter" idx="12"/>
          </p:nvPr>
        </p:nvSpPr>
        <p:spPr/>
        <p:txBody>
          <a:bodyPr/>
          <a:lstStyle/>
          <a:p>
            <a:fld id="{401A0BCA-DEAA-41DF-B50C-F431756A614E}" type="slidenum">
              <a:rPr lang="sv-SE" smtClean="0"/>
              <a:t>‹#›</a:t>
            </a:fld>
            <a:endParaRPr lang="sv-SE"/>
          </a:p>
        </p:txBody>
      </p:sp>
    </p:spTree>
    <p:extLst>
      <p:ext uri="{BB962C8B-B14F-4D97-AF65-F5344CB8AC3E}">
        <p14:creationId xmlns:p14="http://schemas.microsoft.com/office/powerpoint/2010/main" val="4014533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punkter med rubri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519"/>
          </a:xfrm>
          <a:prstGeom prst="rect">
            <a:avLst/>
          </a:prstGeom>
          <a:blipFill>
            <a:blip r:embed="rId2" cstate="print"/>
            <a:stretch>
              <a:fillRect/>
            </a:stretch>
          </a:blipFill>
        </p:spPr>
        <p:txBody>
          <a:bodyPr wrap="square" lIns="0" tIns="0" rIns="0" bIns="0" rtlCol="0"/>
          <a:lstStyle/>
          <a:p>
            <a:endParaRPr sz="1092"/>
          </a:p>
        </p:txBody>
      </p:sp>
      <p:sp>
        <p:nvSpPr>
          <p:cNvPr id="8" name="object 3">
            <a:extLst>
              <a:ext uri="{FF2B5EF4-FFF2-40B4-BE49-F238E27FC236}">
                <a16:creationId xmlns:a16="http://schemas.microsoft.com/office/drawing/2014/main" id="{4B34BAD4-65D4-464C-9D4F-3E28A02EC5F2}"/>
              </a:ext>
            </a:extLst>
          </p:cNvPr>
          <p:cNvSpPr/>
          <p:nvPr userDrawn="1"/>
        </p:nvSpPr>
        <p:spPr>
          <a:xfrm>
            <a:off x="-1" y="10013"/>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CD0000">
              <a:alpha val="80000"/>
            </a:srgbClr>
          </a:solidFill>
        </p:spPr>
        <p:txBody>
          <a:bodyPr wrap="square" lIns="0" tIns="0" rIns="0" bIns="0" rtlCol="0"/>
          <a:lstStyle/>
          <a:p>
            <a:endParaRPr sz="1092" b="1" u="sng"/>
          </a:p>
        </p:txBody>
      </p:sp>
      <p:grpSp>
        <p:nvGrpSpPr>
          <p:cNvPr id="10" name="Group 9">
            <a:extLst>
              <a:ext uri="{FF2B5EF4-FFF2-40B4-BE49-F238E27FC236}">
                <a16:creationId xmlns:a16="http://schemas.microsoft.com/office/drawing/2014/main" id="{5EFB3074-7E2E-EA4D-89D3-5DC49093F4BD}"/>
              </a:ext>
            </a:extLst>
          </p:cNvPr>
          <p:cNvGrpSpPr/>
          <p:nvPr userDrawn="1"/>
        </p:nvGrpSpPr>
        <p:grpSpPr>
          <a:xfrm>
            <a:off x="10407650" y="5739997"/>
            <a:ext cx="1784514" cy="1117842"/>
            <a:chOff x="17161781" y="9465679"/>
            <a:chExt cx="2942590" cy="1843405"/>
          </a:xfrm>
        </p:grpSpPr>
        <p:sp>
          <p:nvSpPr>
            <p:cNvPr id="11" name="object 3">
              <a:extLst>
                <a:ext uri="{FF2B5EF4-FFF2-40B4-BE49-F238E27FC236}">
                  <a16:creationId xmlns:a16="http://schemas.microsoft.com/office/drawing/2014/main" id="{22B0AFE2-2067-B640-BA20-F38C35A79CC7}"/>
                </a:ext>
              </a:extLst>
            </p:cNvPr>
            <p:cNvSpPr/>
            <p:nvPr/>
          </p:nvSpPr>
          <p:spPr>
            <a:xfrm>
              <a:off x="17161781" y="9465679"/>
              <a:ext cx="2942590" cy="184340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1092"/>
            </a:p>
          </p:txBody>
        </p:sp>
        <p:sp>
          <p:nvSpPr>
            <p:cNvPr id="12" name="object 4">
              <a:extLst>
                <a:ext uri="{FF2B5EF4-FFF2-40B4-BE49-F238E27FC236}">
                  <a16:creationId xmlns:a16="http://schemas.microsoft.com/office/drawing/2014/main" id="{16E9C6B0-B4DA-DD4B-8A76-76CAB0D1068F}"/>
                </a:ext>
              </a:extLst>
            </p:cNvPr>
            <p:cNvSpPr/>
            <p:nvPr/>
          </p:nvSpPr>
          <p:spPr>
            <a:xfrm>
              <a:off x="17590036" y="10145816"/>
              <a:ext cx="2319147" cy="1043616"/>
            </a:xfrm>
            <a:prstGeom prst="rect">
              <a:avLst/>
            </a:prstGeom>
            <a:blipFill>
              <a:blip r:embed="rId3" cstate="print"/>
              <a:stretch>
                <a:fillRect/>
              </a:stretch>
            </a:blipFill>
          </p:spPr>
          <p:txBody>
            <a:bodyPr wrap="square" lIns="0" tIns="0" rIns="0" bIns="0" rtlCol="0"/>
            <a:lstStyle/>
            <a:p>
              <a:endParaRPr sz="1092"/>
            </a:p>
          </p:txBody>
        </p:sp>
      </p:grpSp>
      <p:sp>
        <p:nvSpPr>
          <p:cNvPr id="9" name="Holder 2">
            <a:extLst>
              <a:ext uri="{FF2B5EF4-FFF2-40B4-BE49-F238E27FC236}">
                <a16:creationId xmlns:a16="http://schemas.microsoft.com/office/drawing/2014/main" id="{4025A914-E6D0-1849-BFA7-AC126E80B89C}"/>
              </a:ext>
            </a:extLst>
          </p:cNvPr>
          <p:cNvSpPr>
            <a:spLocks noGrp="1"/>
          </p:cNvSpPr>
          <p:nvPr>
            <p:ph type="title"/>
          </p:nvPr>
        </p:nvSpPr>
        <p:spPr>
          <a:xfrm>
            <a:off x="1613888" y="1164820"/>
            <a:ext cx="8548358" cy="1166986"/>
          </a:xfrm>
        </p:spPr>
        <p:txBody>
          <a:bodyPr lIns="0" tIns="0" rIns="0" bIns="0"/>
          <a:lstStyle>
            <a:lvl1pPr>
              <a:lnSpc>
                <a:spcPts val="9096"/>
              </a:lnSpc>
              <a:defRPr sz="8490" b="1" i="0" spc="-91">
                <a:solidFill>
                  <a:schemeClr val="bg1"/>
                </a:solidFill>
                <a:effectLst>
                  <a:outerShdw blurRad="127000" dir="600000" algn="ctr" rotWithShape="0">
                    <a:prstClr val="black">
                      <a:alpha val="20000"/>
                    </a:prstClr>
                  </a:outerShdw>
                </a:effectLst>
                <a:latin typeface="Arial" panose="020B0604020202020204" pitchFamily="34" charset="0"/>
                <a:cs typeface="Arial" panose="020B0604020202020204" pitchFamily="34" charset="0"/>
              </a:defRPr>
            </a:lvl1pPr>
          </a:lstStyle>
          <a:p>
            <a:endParaRPr/>
          </a:p>
        </p:txBody>
      </p:sp>
      <p:sp>
        <p:nvSpPr>
          <p:cNvPr id="13" name="Text Placeholder 4">
            <a:extLst>
              <a:ext uri="{FF2B5EF4-FFF2-40B4-BE49-F238E27FC236}">
                <a16:creationId xmlns:a16="http://schemas.microsoft.com/office/drawing/2014/main" id="{A9CA8FFA-30EC-F043-8E9F-C75A952B7670}"/>
              </a:ext>
            </a:extLst>
          </p:cNvPr>
          <p:cNvSpPr>
            <a:spLocks noGrp="1"/>
          </p:cNvSpPr>
          <p:nvPr>
            <p:ph type="body" sz="quarter" idx="11"/>
          </p:nvPr>
        </p:nvSpPr>
        <p:spPr>
          <a:xfrm>
            <a:off x="1613888" y="2966922"/>
            <a:ext cx="7115931" cy="2612895"/>
          </a:xfrm>
        </p:spPr>
        <p:txBody>
          <a:bodyPr/>
          <a:lstStyle>
            <a:lvl1pPr marL="173279" indent="-173279" algn="l">
              <a:buFont typeface="Arial" panose="020B0604020202020204" pitchFamily="34" charset="0"/>
              <a:buChar char="•"/>
              <a:defRPr sz="3396" b="1" i="0" spc="-91">
                <a:solidFill>
                  <a:schemeClr val="bg1"/>
                </a:solidFill>
                <a:latin typeface="+mn-lt"/>
                <a:cs typeface="Arial" panose="020B0604020202020204" pitchFamily="34" charset="0"/>
              </a:defRPr>
            </a:lvl1pPr>
            <a:lvl2pPr marL="450553" indent="-173279" algn="l">
              <a:buFont typeface="Arial" panose="020B0604020202020204" pitchFamily="34" charset="0"/>
              <a:buChar char="•"/>
              <a:defRPr sz="3396" b="1" i="0" spc="-91">
                <a:solidFill>
                  <a:schemeClr val="bg1"/>
                </a:solidFill>
                <a:latin typeface="+mn-lt"/>
                <a:cs typeface="Arial" panose="020B0604020202020204" pitchFamily="34" charset="0"/>
              </a:defRPr>
            </a:lvl2pPr>
            <a:lvl3pPr marL="727826" indent="-173279" algn="l">
              <a:buFont typeface="Arial" panose="020B0604020202020204" pitchFamily="34" charset="0"/>
              <a:buChar char="•"/>
              <a:defRPr sz="3396" b="1" i="0" spc="-91">
                <a:solidFill>
                  <a:schemeClr val="bg1"/>
                </a:solidFill>
                <a:latin typeface="+mn-lt"/>
                <a:cs typeface="Arial" panose="020B0604020202020204" pitchFamily="34" charset="0"/>
              </a:defRPr>
            </a:lvl3pPr>
            <a:lvl4pPr marL="1005100" indent="-173279" algn="l">
              <a:buFont typeface="Arial" panose="020B0604020202020204" pitchFamily="34" charset="0"/>
              <a:buChar char="•"/>
              <a:defRPr sz="3396" b="1" i="0" spc="-91">
                <a:solidFill>
                  <a:schemeClr val="bg1"/>
                </a:solidFill>
                <a:latin typeface="+mn-lt"/>
                <a:cs typeface="Arial" panose="020B0604020202020204" pitchFamily="34" charset="0"/>
              </a:defRPr>
            </a:lvl4pPr>
            <a:lvl5pPr marL="1282374" indent="-173279" algn="l">
              <a:buFont typeface="Arial" panose="020B0604020202020204" pitchFamily="34" charset="0"/>
              <a:buChar char="•"/>
              <a:defRPr sz="3396" b="1" i="0" spc="-9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09805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DBAF8B-BDDD-402A-A92C-2CCD3337544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772DA19-2A40-4493-AC64-F5652136575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95D6DF1-D41B-479F-A7E7-9461D2D8D729}"/>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B062045-3B8D-47F3-9845-318EA7D9915B}"/>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6" name="Platshållare för sidfot 5">
            <a:extLst>
              <a:ext uri="{FF2B5EF4-FFF2-40B4-BE49-F238E27FC236}">
                <a16:creationId xmlns:a16="http://schemas.microsoft.com/office/drawing/2014/main" id="{814E30EF-743A-48ED-B47D-AF6D9A8431D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060F1BD-B8A0-4D9D-B8F8-AD794A8F159A}"/>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61604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32E4D-2445-454E-8E38-8D0C7CCFAA3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B2C524-0FEB-4D46-9020-89D41898E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781659F-400E-43A5-A12F-08A56A4508EF}"/>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5DAD8E9-8B18-40CA-8AC6-45A7B52E4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683C153C-65C2-49E0-AA23-2C1ABD8DDC4E}"/>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5622F6B-8FC2-44AB-8277-4F25353D41A4}"/>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8" name="Platshållare för sidfot 7">
            <a:extLst>
              <a:ext uri="{FF2B5EF4-FFF2-40B4-BE49-F238E27FC236}">
                <a16:creationId xmlns:a16="http://schemas.microsoft.com/office/drawing/2014/main" id="{FF030B39-47FE-45A3-A262-4B507762D7D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6B165EE-14BC-4D20-B33A-F13FDF5AEBD4}"/>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392050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5CE2C1-C0AD-4EE6-88AA-399DBEB182A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B5DF18-0D08-4431-AF25-258BEC62921B}"/>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4" name="Platshållare för sidfot 3">
            <a:extLst>
              <a:ext uri="{FF2B5EF4-FFF2-40B4-BE49-F238E27FC236}">
                <a16:creationId xmlns:a16="http://schemas.microsoft.com/office/drawing/2014/main" id="{94991ADB-F431-4DA1-BA74-4E0529F9026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FC9FF87-56BE-4298-8BCD-B87AFC8D465F}"/>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52505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AD76FA1-FCE7-40C8-8F14-700CA8CC0AFB}"/>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3" name="Platshållare för sidfot 2">
            <a:extLst>
              <a:ext uri="{FF2B5EF4-FFF2-40B4-BE49-F238E27FC236}">
                <a16:creationId xmlns:a16="http://schemas.microsoft.com/office/drawing/2014/main" id="{920055F2-8CFC-47A5-942E-83E2254026E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E56ED83-AFFA-4656-8BEC-5C70369A6835}"/>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6426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F08621-B2A7-4B0A-B2ED-0434B653FDE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9C70D7-6FE7-40D4-B070-ED64D606D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7A35EED-D03F-4E53-8190-CA42675E8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E000CAD-41F9-4C7B-8FE5-3A750D602268}"/>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6" name="Platshållare för sidfot 5">
            <a:extLst>
              <a:ext uri="{FF2B5EF4-FFF2-40B4-BE49-F238E27FC236}">
                <a16:creationId xmlns:a16="http://schemas.microsoft.com/office/drawing/2014/main" id="{8DE5F2CA-5C7F-4999-BFA7-E94160095F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669983-FD1B-4609-8140-274FE8292B99}"/>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35921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0BC8E-CE18-4532-BCDE-E06E954E5F8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293EB9A-0697-4F0D-BD22-BFE5CD1DD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3C9288-1274-4E6D-ABFF-D36E51E18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8D0BE57-D303-4264-8940-394C1A98A14B}"/>
              </a:ext>
            </a:extLst>
          </p:cNvPr>
          <p:cNvSpPr>
            <a:spLocks noGrp="1"/>
          </p:cNvSpPr>
          <p:nvPr>
            <p:ph type="dt" sz="half" idx="10"/>
          </p:nvPr>
        </p:nvSpPr>
        <p:spPr/>
        <p:txBody>
          <a:bodyPr/>
          <a:lstStyle/>
          <a:p>
            <a:fld id="{CDC13765-BFF6-425E-B67F-DED875DABBF9}" type="datetimeFigureOut">
              <a:rPr lang="sv-SE" smtClean="0"/>
              <a:t>2022-09-20</a:t>
            </a:fld>
            <a:endParaRPr lang="sv-SE"/>
          </a:p>
        </p:txBody>
      </p:sp>
      <p:sp>
        <p:nvSpPr>
          <p:cNvPr id="6" name="Platshållare för sidfot 5">
            <a:extLst>
              <a:ext uri="{FF2B5EF4-FFF2-40B4-BE49-F238E27FC236}">
                <a16:creationId xmlns:a16="http://schemas.microsoft.com/office/drawing/2014/main" id="{8A17A2E4-8190-419B-B533-90D455EF874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FBF40A-8C39-4260-A6E1-1FDEA1AEB4B2}"/>
              </a:ext>
            </a:extLst>
          </p:cNvPr>
          <p:cNvSpPr>
            <a:spLocks noGrp="1"/>
          </p:cNvSpPr>
          <p:nvPr>
            <p:ph type="sldNum" sz="quarter" idx="12"/>
          </p:nvPr>
        </p:nvSpPr>
        <p:spPr/>
        <p:txBody>
          <a:bodyPr/>
          <a:lstStyle/>
          <a:p>
            <a:fld id="{1621D9D8-50F8-4115-A8DC-654CF7E94AAC}" type="slidenum">
              <a:rPr lang="sv-SE" smtClean="0"/>
              <a:t>‹#›</a:t>
            </a:fld>
            <a:endParaRPr lang="sv-SE"/>
          </a:p>
        </p:txBody>
      </p:sp>
    </p:spTree>
    <p:extLst>
      <p:ext uri="{BB962C8B-B14F-4D97-AF65-F5344CB8AC3E}">
        <p14:creationId xmlns:p14="http://schemas.microsoft.com/office/powerpoint/2010/main" val="39356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CAEAE66-E6DE-4B6A-90C1-1C5BB0918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D86DF7-75CC-4D1E-9678-998E1832A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4AC7C79-7CA7-416A-AD10-48F32484F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13765-BFF6-425E-B67F-DED875DABBF9}" type="datetimeFigureOut">
              <a:rPr lang="sv-SE" smtClean="0"/>
              <a:t>2022-09-20</a:t>
            </a:fld>
            <a:endParaRPr lang="sv-SE"/>
          </a:p>
        </p:txBody>
      </p:sp>
      <p:sp>
        <p:nvSpPr>
          <p:cNvPr id="5" name="Platshållare för sidfot 4">
            <a:extLst>
              <a:ext uri="{FF2B5EF4-FFF2-40B4-BE49-F238E27FC236}">
                <a16:creationId xmlns:a16="http://schemas.microsoft.com/office/drawing/2014/main" id="{C66EC8DA-039F-4F16-A02A-4650412D2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F06AB30-C19C-4268-BD19-8935FFA2A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D9D8-50F8-4115-A8DC-654CF7E94AAC}" type="slidenum">
              <a:rPr lang="sv-SE" smtClean="0"/>
              <a:t>‹#›</a:t>
            </a:fld>
            <a:endParaRPr lang="sv-SE"/>
          </a:p>
        </p:txBody>
      </p:sp>
    </p:spTree>
    <p:extLst>
      <p:ext uri="{BB962C8B-B14F-4D97-AF65-F5344CB8AC3E}">
        <p14:creationId xmlns:p14="http://schemas.microsoft.com/office/powerpoint/2010/main" val="30822502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6262" y="1745975"/>
            <a:ext cx="1328566" cy="507831"/>
          </a:xfrm>
          <a:prstGeom prst="rect">
            <a:avLst/>
          </a:prstGeom>
        </p:spPr>
        <p:txBody>
          <a:bodyPr wrap="square" lIns="0" tIns="0" rIns="0" bIns="0">
            <a:spAutoFit/>
          </a:bodyPr>
          <a:lstStyle>
            <a:lvl1pPr>
              <a:defRPr sz="3300" b="1" i="1">
                <a:solidFill>
                  <a:schemeClr val="bg1"/>
                </a:solidFill>
                <a:latin typeface="Georgia-BoldItalic"/>
                <a:cs typeface="Georgia-BoldItalic"/>
              </a:defRPr>
            </a:lvl1pPr>
          </a:lstStyle>
          <a:p>
            <a:endParaRPr/>
          </a:p>
        </p:txBody>
      </p:sp>
      <p:sp>
        <p:nvSpPr>
          <p:cNvPr id="3" name="Holder 3"/>
          <p:cNvSpPr>
            <a:spLocks noGrp="1"/>
          </p:cNvSpPr>
          <p:nvPr>
            <p:ph type="body" idx="1"/>
          </p:nvPr>
        </p:nvSpPr>
        <p:spPr>
          <a:xfrm>
            <a:off x="609601" y="1577341"/>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3D3D210E-170E-514F-9705-ADF6CD3FCEAF}" type="datetime1">
              <a:rPr lang="sv-SE" smtClean="0"/>
              <a:t>2022-09-20</a:t>
            </a:fld>
            <a:endParaRPr lang="en-US"/>
          </a:p>
        </p:txBody>
      </p:sp>
      <p:sp>
        <p:nvSpPr>
          <p:cNvPr id="6" name="Holder 6"/>
          <p:cNvSpPr>
            <a:spLocks noGrp="1"/>
          </p:cNvSpPr>
          <p:nvPr>
            <p:ph type="sldNum" sz="quarter" idx="7"/>
          </p:nvPr>
        </p:nvSpPr>
        <p:spPr>
          <a:xfrm>
            <a:off x="8778241"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6760239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p:txStyles>
    <p:titleStyle>
      <a:lvl1pPr>
        <a:defRPr>
          <a:latin typeface="+mj-lt"/>
          <a:ea typeface="+mj-ea"/>
          <a:cs typeface="+mj-cs"/>
        </a:defRPr>
      </a:lvl1pPr>
    </p:titleStyle>
    <p:body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77369D-FFC8-48B9-B9D2-3516A81F3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4EEBACF-3C1D-4DC7-B731-5323F2EB1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32EE6B-DE4C-4359-AF2B-63C6E5738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DE24C-BF02-491A-BA7B-F5535C1D5D1F}" type="datetimeFigureOut">
              <a:rPr lang="sv-SE" smtClean="0"/>
              <a:t>2022-09-20</a:t>
            </a:fld>
            <a:endParaRPr lang="sv-SE"/>
          </a:p>
        </p:txBody>
      </p:sp>
      <p:sp>
        <p:nvSpPr>
          <p:cNvPr id="5" name="Platshållare för sidfot 4">
            <a:extLst>
              <a:ext uri="{FF2B5EF4-FFF2-40B4-BE49-F238E27FC236}">
                <a16:creationId xmlns:a16="http://schemas.microsoft.com/office/drawing/2014/main" id="{A5AB5822-9A5D-4B6C-8476-8EC0E99A1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212B8EF-18AB-4C02-A231-62FC2F77E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A0BCA-DEAA-41DF-B50C-F431756A614E}" type="slidenum">
              <a:rPr lang="sv-SE" smtClean="0"/>
              <a:t>‹#›</a:t>
            </a:fld>
            <a:endParaRPr lang="sv-SE"/>
          </a:p>
        </p:txBody>
      </p:sp>
    </p:spTree>
    <p:extLst>
      <p:ext uri="{BB962C8B-B14F-4D97-AF65-F5344CB8AC3E}">
        <p14:creationId xmlns:p14="http://schemas.microsoft.com/office/powerpoint/2010/main" val="132296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9.tiff"/><Relationship Id="rId4" Type="http://schemas.openxmlformats.org/officeDocument/2006/relationships/diagramLayout" Target="../diagrams/layout3.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customXml" Target="../ink/ink15.xml"/><Relationship Id="rId7" Type="http://schemas.openxmlformats.org/officeDocument/2006/relationships/customXml" Target="../ink/ink18.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customXml" Target="../ink/ink17.xml"/><Relationship Id="rId11" Type="http://schemas.openxmlformats.org/officeDocument/2006/relationships/image" Target="../media/image9.tiff"/><Relationship Id="rId5" Type="http://schemas.openxmlformats.org/officeDocument/2006/relationships/customXml" Target="../ink/ink16.xml"/><Relationship Id="rId10"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28.png"/><Relationship Id="rId7" Type="http://schemas.openxmlformats.org/officeDocument/2006/relationships/customXml" Target="../ink/ink2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20.xml"/><Relationship Id="rId10" Type="http://schemas.openxmlformats.org/officeDocument/2006/relationships/customXml" Target="../ink/ink24.xml"/><Relationship Id="rId4" Type="http://schemas.openxmlformats.org/officeDocument/2006/relationships/image" Target="../media/image11.tiff"/><Relationship Id="rId9" Type="http://schemas.openxmlformats.org/officeDocument/2006/relationships/customXml" Target="../ink/ink23.xml"/></Relationships>
</file>

<file path=ppt/slides/_rels/slide14.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11.tiff"/><Relationship Id="rId7" Type="http://schemas.openxmlformats.org/officeDocument/2006/relationships/customXml" Target="../ink/ink2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26.xml"/><Relationship Id="rId5" Type="http://schemas.openxmlformats.org/officeDocument/2006/relationships/image" Target="../media/image12.png"/><Relationship Id="rId4" Type="http://schemas.openxmlformats.org/officeDocument/2006/relationships/customXml" Target="../ink/ink25.xml"/><Relationship Id="rId9" Type="http://schemas.openxmlformats.org/officeDocument/2006/relationships/customXml" Target="../ink/ink29.xml"/></Relationships>
</file>

<file path=ppt/slides/_rels/slide15.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media/image11.tiff"/><Relationship Id="rId7" Type="http://schemas.openxmlformats.org/officeDocument/2006/relationships/customXml" Target="../ink/ink3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31.xml"/><Relationship Id="rId5" Type="http://schemas.openxmlformats.org/officeDocument/2006/relationships/image" Target="../media/image12.png"/><Relationship Id="rId4" Type="http://schemas.openxmlformats.org/officeDocument/2006/relationships/customXml" Target="../ink/ink30.xml"/><Relationship Id="rId9" Type="http://schemas.openxmlformats.org/officeDocument/2006/relationships/customXml" Target="../ink/ink3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35.xml"/><Relationship Id="rId4" Type="http://schemas.openxmlformats.org/officeDocument/2006/relationships/image" Target="../media/image11.tiff"/></Relationships>
</file>

<file path=ppt/slides/_rels/slide18.xml.rels><?xml version="1.0" encoding="UTF-8" standalone="yes"?>
<Relationships xmlns="http://schemas.openxmlformats.org/package/2006/relationships"><Relationship Id="rId8" Type="http://schemas.openxmlformats.org/officeDocument/2006/relationships/customXml" Target="../ink/ink39.xml"/><Relationship Id="rId3" Type="http://schemas.openxmlformats.org/officeDocument/2006/relationships/image" Target="../media/image11.tiff"/><Relationship Id="rId7" Type="http://schemas.openxmlformats.org/officeDocument/2006/relationships/customXml" Target="../ink/ink3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ustomXml" Target="../ink/ink37.xml"/><Relationship Id="rId11" Type="http://schemas.openxmlformats.org/officeDocument/2006/relationships/image" Target="../media/image32.sv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customXml" Target="../ink/ink36.xml"/><Relationship Id="rId9" Type="http://schemas.openxmlformats.org/officeDocument/2006/relationships/customXml" Target="../ink/ink40.xml"/></Relationships>
</file>

<file path=ppt/slides/_rels/slide19.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image" Target="../media/image11.tiff"/><Relationship Id="rId7" Type="http://schemas.openxmlformats.org/officeDocument/2006/relationships/customXml" Target="../ink/ink4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ustomXml" Target="../ink/ink42.xml"/><Relationship Id="rId5" Type="http://schemas.openxmlformats.org/officeDocument/2006/relationships/image" Target="../media/image12.png"/><Relationship Id="rId4" Type="http://schemas.openxmlformats.org/officeDocument/2006/relationships/customXml" Target="../ink/ink41.xml"/><Relationship Id="rId9" Type="http://schemas.openxmlformats.org/officeDocument/2006/relationships/customXml" Target="../ink/ink45.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3" Type="http://schemas.openxmlformats.org/officeDocument/2006/relationships/image" Target="../media/image10.jpeg"/><Relationship Id="rId7" Type="http://schemas.openxmlformats.org/officeDocument/2006/relationships/customXml" Target="../ink/ink2.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customXml" Target="../ink/ink6.xml"/><Relationship Id="rId5" Type="http://schemas.openxmlformats.org/officeDocument/2006/relationships/customXml" Target="../ink/ink1.xml"/><Relationship Id="rId10" Type="http://schemas.openxmlformats.org/officeDocument/2006/relationships/customXml" Target="../ink/ink5.xml"/><Relationship Id="rId4" Type="http://schemas.openxmlformats.org/officeDocument/2006/relationships/image" Target="../media/image11.tiff"/><Relationship Id="rId9" Type="http://schemas.openxmlformats.org/officeDocument/2006/relationships/customXml" Target="../ink/ink4.xml"/><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customXml" Target="../ink/ink48.xml"/><Relationship Id="rId3" Type="http://schemas.openxmlformats.org/officeDocument/2006/relationships/image" Target="../media/image33.jpeg"/><Relationship Id="rId7" Type="http://schemas.openxmlformats.org/officeDocument/2006/relationships/customXml" Target="../ink/ink4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46.xml"/><Relationship Id="rId10" Type="http://schemas.openxmlformats.org/officeDocument/2006/relationships/customXml" Target="../ink/ink50.xml"/><Relationship Id="rId4" Type="http://schemas.openxmlformats.org/officeDocument/2006/relationships/image" Target="../media/image11.tiff"/><Relationship Id="rId9" Type="http://schemas.openxmlformats.org/officeDocument/2006/relationships/customXml" Target="../ink/ink49.xml"/></Relationships>
</file>

<file path=ppt/slides/_rels/slide21.xml.rels><?xml version="1.0" encoding="UTF-8" standalone="yes"?>
<Relationships xmlns="http://schemas.openxmlformats.org/package/2006/relationships"><Relationship Id="rId8" Type="http://schemas.openxmlformats.org/officeDocument/2006/relationships/customXml" Target="../ink/ink54.xml"/><Relationship Id="rId3" Type="http://schemas.openxmlformats.org/officeDocument/2006/relationships/image" Target="../media/image11.tiff"/><Relationship Id="rId7" Type="http://schemas.openxmlformats.org/officeDocument/2006/relationships/customXml" Target="../ink/ink5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52.xml"/><Relationship Id="rId11" Type="http://schemas.openxmlformats.org/officeDocument/2006/relationships/image" Target="../media/image35.sv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customXml" Target="../ink/ink51.xml"/><Relationship Id="rId9" Type="http://schemas.openxmlformats.org/officeDocument/2006/relationships/customXml" Target="../ink/ink55.xml"/></Relationships>
</file>

<file path=ppt/slides/_rels/slide22.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image" Target="../media/image11.tiff"/><Relationship Id="rId7" Type="http://schemas.openxmlformats.org/officeDocument/2006/relationships/customXml" Target="../ink/ink5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57.xml"/><Relationship Id="rId5" Type="http://schemas.openxmlformats.org/officeDocument/2006/relationships/image" Target="../media/image12.png"/><Relationship Id="rId4" Type="http://schemas.openxmlformats.org/officeDocument/2006/relationships/customXml" Target="../ink/ink56.xml"/><Relationship Id="rId9" Type="http://schemas.openxmlformats.org/officeDocument/2006/relationships/customXml" Target="../ink/ink60.xml"/></Relationships>
</file>

<file path=ppt/slides/_rels/slide23.xml.rels><?xml version="1.0" encoding="UTF-8" standalone="yes"?>
<Relationships xmlns="http://schemas.openxmlformats.org/package/2006/relationships"><Relationship Id="rId8" Type="http://schemas.openxmlformats.org/officeDocument/2006/relationships/customXml" Target="../ink/ink64.xml"/><Relationship Id="rId3" Type="http://schemas.openxmlformats.org/officeDocument/2006/relationships/image" Target="../media/image11.tiff"/><Relationship Id="rId7" Type="http://schemas.openxmlformats.org/officeDocument/2006/relationships/customXml" Target="../ink/ink6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62.xml"/><Relationship Id="rId5" Type="http://schemas.openxmlformats.org/officeDocument/2006/relationships/image" Target="../media/image12.png"/><Relationship Id="rId4" Type="http://schemas.openxmlformats.org/officeDocument/2006/relationships/customXml" Target="../ink/ink61.xml"/><Relationship Id="rId9" Type="http://schemas.openxmlformats.org/officeDocument/2006/relationships/customXml" Target="../ink/ink65.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customXml" Target="../ink/ink69.xml"/><Relationship Id="rId3" Type="http://schemas.openxmlformats.org/officeDocument/2006/relationships/image" Target="../media/image11.tiff"/><Relationship Id="rId7" Type="http://schemas.openxmlformats.org/officeDocument/2006/relationships/customXml" Target="../ink/ink6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ustomXml" Target="../ink/ink67.xml"/><Relationship Id="rId5" Type="http://schemas.openxmlformats.org/officeDocument/2006/relationships/image" Target="../media/image12.png"/><Relationship Id="rId4" Type="http://schemas.openxmlformats.org/officeDocument/2006/relationships/customXml" Target="../ink/ink66.xml"/><Relationship Id="rId9" Type="http://schemas.openxmlformats.org/officeDocument/2006/relationships/customXml" Target="../ink/ink70.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customXml" Target="../ink/ink74.xml"/><Relationship Id="rId3" Type="http://schemas.openxmlformats.org/officeDocument/2006/relationships/image" Target="../media/image11.tiff"/><Relationship Id="rId7" Type="http://schemas.openxmlformats.org/officeDocument/2006/relationships/customXml" Target="../ink/ink7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ustomXml" Target="../ink/ink72.xml"/><Relationship Id="rId11" Type="http://schemas.openxmlformats.org/officeDocument/2006/relationships/image" Target="../media/image38.svg"/><Relationship Id="rId5" Type="http://schemas.openxmlformats.org/officeDocument/2006/relationships/image" Target="../media/image12.png"/><Relationship Id="rId10" Type="http://schemas.openxmlformats.org/officeDocument/2006/relationships/image" Target="../media/image37.png"/><Relationship Id="rId4" Type="http://schemas.openxmlformats.org/officeDocument/2006/relationships/customXml" Target="../ink/ink71.xml"/><Relationship Id="rId9" Type="http://schemas.openxmlformats.org/officeDocument/2006/relationships/customXml" Target="../ink/ink75.xml"/></Relationships>
</file>

<file path=ppt/slides/_rels/slide28.xml.rels><?xml version="1.0" encoding="UTF-8" standalone="yes"?>
<Relationships xmlns="http://schemas.openxmlformats.org/package/2006/relationships"><Relationship Id="rId8" Type="http://schemas.openxmlformats.org/officeDocument/2006/relationships/customXml" Target="../ink/ink79.xml"/><Relationship Id="rId3" Type="http://schemas.openxmlformats.org/officeDocument/2006/relationships/image" Target="../media/image11.tiff"/><Relationship Id="rId7" Type="http://schemas.openxmlformats.org/officeDocument/2006/relationships/customXml" Target="../ink/ink78.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ustomXml" Target="../ink/ink77.xml"/><Relationship Id="rId5" Type="http://schemas.openxmlformats.org/officeDocument/2006/relationships/image" Target="../media/image12.png"/><Relationship Id="rId4" Type="http://schemas.openxmlformats.org/officeDocument/2006/relationships/customXml" Target="../ink/ink76.xml"/><Relationship Id="rId9" Type="http://schemas.openxmlformats.org/officeDocument/2006/relationships/customXml" Target="../ink/ink80.xml"/></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0.sv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11.tiff"/><Relationship Id="rId7" Type="http://schemas.openxmlformats.org/officeDocument/2006/relationships/customXml" Target="../ink/ink1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9.xml"/><Relationship Id="rId5" Type="http://schemas.openxmlformats.org/officeDocument/2006/relationships/image" Target="../media/image12.png"/><Relationship Id="rId4" Type="http://schemas.openxmlformats.org/officeDocument/2006/relationships/customXml" Target="../ink/ink8.xml"/><Relationship Id="rId9" Type="http://schemas.openxmlformats.org/officeDocument/2006/relationships/customXml" Target="../ink/ink12.xml"/></Relationships>
</file>

<file path=ppt/slides/_rels/slide30.xml.rels><?xml version="1.0" encoding="UTF-8" standalone="yes"?>
<Relationships xmlns="http://schemas.openxmlformats.org/package/2006/relationships"><Relationship Id="rId8" Type="http://schemas.openxmlformats.org/officeDocument/2006/relationships/customXml" Target="../ink/ink84.xml"/><Relationship Id="rId3" Type="http://schemas.openxmlformats.org/officeDocument/2006/relationships/image" Target="../media/image11.tiff"/><Relationship Id="rId7" Type="http://schemas.openxmlformats.org/officeDocument/2006/relationships/customXml" Target="../ink/ink8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ustomXml" Target="../ink/ink82.xml"/><Relationship Id="rId5" Type="http://schemas.openxmlformats.org/officeDocument/2006/relationships/image" Target="../media/image12.png"/><Relationship Id="rId4" Type="http://schemas.openxmlformats.org/officeDocument/2006/relationships/customXml" Target="../ink/ink81.xml"/><Relationship Id="rId9" Type="http://schemas.openxmlformats.org/officeDocument/2006/relationships/customXml" Target="../ink/ink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8" Type="http://schemas.openxmlformats.org/officeDocument/2006/relationships/customXml" Target="../ink/ink89.xml"/><Relationship Id="rId3" Type="http://schemas.openxmlformats.org/officeDocument/2006/relationships/image" Target="../media/image11.tiff"/><Relationship Id="rId7" Type="http://schemas.openxmlformats.org/officeDocument/2006/relationships/customXml" Target="../ink/ink88.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customXml" Target="../ink/ink87.xml"/><Relationship Id="rId5" Type="http://schemas.openxmlformats.org/officeDocument/2006/relationships/image" Target="../media/image12.png"/><Relationship Id="rId4" Type="http://schemas.openxmlformats.org/officeDocument/2006/relationships/customXml" Target="../ink/ink86.xml"/><Relationship Id="rId9" Type="http://schemas.openxmlformats.org/officeDocument/2006/relationships/customXml" Target="../ink/ink90.xml"/></Relationships>
</file>

<file path=ppt/slides/_rels/slide33.xml.rels><?xml version="1.0" encoding="UTF-8" standalone="yes"?>
<Relationships xmlns="http://schemas.openxmlformats.org/package/2006/relationships"><Relationship Id="rId8" Type="http://schemas.openxmlformats.org/officeDocument/2006/relationships/customXml" Target="../ink/ink94.xml"/><Relationship Id="rId3" Type="http://schemas.openxmlformats.org/officeDocument/2006/relationships/image" Target="../media/image11.tiff"/><Relationship Id="rId7" Type="http://schemas.openxmlformats.org/officeDocument/2006/relationships/customXml" Target="../ink/ink93.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customXml" Target="../ink/ink92.xml"/><Relationship Id="rId11" Type="http://schemas.openxmlformats.org/officeDocument/2006/relationships/image" Target="../media/image32.sv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customXml" Target="../ink/ink91.xml"/><Relationship Id="rId9" Type="http://schemas.openxmlformats.org/officeDocument/2006/relationships/customXml" Target="../ink/ink95.xml"/></Relationships>
</file>

<file path=ppt/slides/_rels/slide34.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44.svg"/><Relationship Id="rId2" Type="http://schemas.openxmlformats.org/officeDocument/2006/relationships/notesSlide" Target="../notesSlides/notesSlide33.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9.tiff"/><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customXml" Target="../ink/ink99.xml"/><Relationship Id="rId3" Type="http://schemas.openxmlformats.org/officeDocument/2006/relationships/image" Target="../media/image11.tiff"/><Relationship Id="rId7" Type="http://schemas.openxmlformats.org/officeDocument/2006/relationships/customXml" Target="../ink/ink98.xm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customXml" Target="../ink/ink97.xml"/><Relationship Id="rId11" Type="http://schemas.openxmlformats.org/officeDocument/2006/relationships/image" Target="../media/image32.sv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customXml" Target="../ink/ink96.xml"/><Relationship Id="rId9" Type="http://schemas.openxmlformats.org/officeDocument/2006/relationships/customXml" Target="../ink/ink100.xml"/></Relationships>
</file>

<file path=ppt/slides/_rels/slide37.xml.rels><?xml version="1.0" encoding="UTF-8" standalone="yes"?>
<Relationships xmlns="http://schemas.openxmlformats.org/package/2006/relationships"><Relationship Id="rId8" Type="http://schemas.openxmlformats.org/officeDocument/2006/relationships/customXml" Target="../ink/ink103.xml"/><Relationship Id="rId13" Type="http://schemas.openxmlformats.org/officeDocument/2006/relationships/customXml" Target="../ink/ink107.xml"/><Relationship Id="rId3" Type="http://schemas.openxmlformats.org/officeDocument/2006/relationships/image" Target="../media/image10.jpeg"/><Relationship Id="rId7" Type="http://schemas.openxmlformats.org/officeDocument/2006/relationships/customXml" Target="../ink/ink102.xml"/><Relationship Id="rId12"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customXml" Target="../ink/ink106.xml"/><Relationship Id="rId5" Type="http://schemas.openxmlformats.org/officeDocument/2006/relationships/customXml" Target="../ink/ink101.xml"/><Relationship Id="rId10" Type="http://schemas.openxmlformats.org/officeDocument/2006/relationships/customXml" Target="../ink/ink105.xml"/><Relationship Id="rId4" Type="http://schemas.openxmlformats.org/officeDocument/2006/relationships/image" Target="../media/image11.tiff"/><Relationship Id="rId9" Type="http://schemas.openxmlformats.org/officeDocument/2006/relationships/customXml" Target="../ink/ink104.xml"/><Relationship Id="rId1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tiff"/><Relationship Id="rId4" Type="http://schemas.openxmlformats.org/officeDocument/2006/relationships/diagramLayout" Target="../diagrams/layout2.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828363" y="1480485"/>
            <a:ext cx="10535274" cy="4099584"/>
          </a:xfrm>
        </p:spPr>
        <p:txBody>
          <a:bodyPr/>
          <a:lstStyle/>
          <a:p>
            <a:pPr algn="ctr">
              <a:lnSpc>
                <a:spcPct val="90000"/>
              </a:lnSpc>
              <a:spcAft>
                <a:spcPts val="1092"/>
              </a:spcAft>
            </a:pPr>
            <a:r>
              <a:rPr lang="sv-SE" sz="8000">
                <a:solidFill>
                  <a:schemeClr val="tx1"/>
                </a:solidFill>
                <a:latin typeface="Trebuchet MS" panose="020B0603020202020204" pitchFamily="34" charset="0"/>
              </a:rPr>
              <a:t>BEYOND WORKSHOP</a:t>
            </a:r>
            <a:br>
              <a:rPr lang="sv-SE" sz="8000">
                <a:solidFill>
                  <a:schemeClr val="tx1"/>
                </a:solidFill>
                <a:latin typeface="Trebuchet MS" panose="020B0603020202020204" pitchFamily="34" charset="0"/>
              </a:rPr>
            </a:br>
            <a:r>
              <a:rPr lang="sv-SE" sz="7200">
                <a:latin typeface="Trebuchet MS" panose="020B0603020202020204" pitchFamily="34" charset="0"/>
              </a:rPr>
              <a:t>HOW TO PLAN</a:t>
            </a:r>
            <a:r>
              <a:rPr lang="sv-SE" sz="7200">
                <a:solidFill>
                  <a:schemeClr val="tx1"/>
                </a:solidFill>
                <a:latin typeface="Trebuchet MS" panose="020B0603020202020204" pitchFamily="34" charset="0"/>
              </a:rPr>
              <a:t> </a:t>
            </a:r>
            <a:r>
              <a:rPr lang="sv-SE" sz="7200">
                <a:latin typeface="Trebuchet MS" panose="020B0603020202020204" pitchFamily="34" charset="0"/>
              </a:rPr>
              <a:t>EFFECTIVE </a:t>
            </a:r>
            <a:br>
              <a:rPr lang="sv-SE" sz="7200">
                <a:latin typeface="Trebuchet MS" panose="020B0603020202020204" pitchFamily="34" charset="0"/>
              </a:rPr>
            </a:br>
            <a:r>
              <a:rPr lang="sv-SE" sz="7200">
                <a:latin typeface="Trebuchet MS" panose="020B0603020202020204" pitchFamily="34" charset="0"/>
              </a:rPr>
              <a:t>TRAININGS</a:t>
            </a:r>
            <a:endParaRPr lang="sv-SE" sz="8000">
              <a:latin typeface="Trebuchet MS" panose="020B0603020202020204" pitchFamily="34" charset="0"/>
            </a:endParaRP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135108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ECBA44-134B-4143-8E35-B20D6A3EA4EE}"/>
              </a:ext>
            </a:extLst>
          </p:cNvPr>
          <p:cNvGraphicFramePr>
            <a:graphicFrameLocks noGrp="1"/>
          </p:cNvGraphicFramePr>
          <p:nvPr>
            <p:ph idx="1"/>
            <p:extLst>
              <p:ext uri="{D42A27DB-BD31-4B8C-83A1-F6EECF244321}">
                <p14:modId xmlns:p14="http://schemas.microsoft.com/office/powerpoint/2010/main" val="489574701"/>
              </p:ext>
            </p:extLst>
          </p:nvPr>
        </p:nvGraphicFramePr>
        <p:xfrm>
          <a:off x="838200" y="2284186"/>
          <a:ext cx="8567057" cy="3474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C66CD68-600A-4E40-8AC5-518A6B3B002F}"/>
                  </a:ext>
                </a:extLst>
              </p14:cNvPr>
              <p14:cNvContentPartPr/>
              <p14:nvPr/>
            </p14:nvContentPartPr>
            <p14:xfrm>
              <a:off x="9535526" y="1546496"/>
              <a:ext cx="2180160" cy="1592640"/>
            </p14:xfrm>
          </p:contentPart>
        </mc:Choice>
        <mc:Fallback xmlns="">
          <p:pic>
            <p:nvPicPr>
              <p:cNvPr id="5" name="Ink 4">
                <a:extLst>
                  <a:ext uri="{FF2B5EF4-FFF2-40B4-BE49-F238E27FC236}">
                    <a16:creationId xmlns:a16="http://schemas.microsoft.com/office/drawing/2014/main" id="{5C66CD68-600A-4E40-8AC5-518A6B3B002F}"/>
                  </a:ext>
                </a:extLst>
              </p:cNvPr>
              <p:cNvPicPr/>
              <p:nvPr/>
            </p:nvPicPr>
            <p:blipFill>
              <a:blip r:embed="rId9"/>
              <a:stretch>
                <a:fillRect/>
              </a:stretch>
            </p:blipFill>
            <p:spPr>
              <a:xfrm>
                <a:off x="9472526" y="1483482"/>
                <a:ext cx="2305800" cy="1718308"/>
              </a:xfrm>
              <a:prstGeom prst="rect">
                <a:avLst/>
              </a:prstGeom>
            </p:spPr>
          </p:pic>
        </mc:Fallback>
      </mc:AlternateContent>
      <p:sp>
        <p:nvSpPr>
          <p:cNvPr id="6" name="TextBox 5">
            <a:extLst>
              <a:ext uri="{FF2B5EF4-FFF2-40B4-BE49-F238E27FC236}">
                <a16:creationId xmlns:a16="http://schemas.microsoft.com/office/drawing/2014/main" id="{411D0E9C-AD42-4DBB-91FF-154DD6B4732C}"/>
              </a:ext>
            </a:extLst>
          </p:cNvPr>
          <p:cNvSpPr txBox="1"/>
          <p:nvPr/>
        </p:nvSpPr>
        <p:spPr>
          <a:xfrm>
            <a:off x="9761945" y="1918271"/>
            <a:ext cx="1950841" cy="646331"/>
          </a:xfrm>
          <a:prstGeom prst="rect">
            <a:avLst/>
          </a:prstGeom>
          <a:noFill/>
        </p:spPr>
        <p:txBody>
          <a:bodyPr wrap="square" rtlCol="0">
            <a:spAutoFit/>
          </a:bodyPr>
          <a:lstStyle/>
          <a:p>
            <a:r>
              <a:rPr lang="sv-SE">
                <a:latin typeface="Trebuchet MS" panose="020B0603020202020204" pitchFamily="34" charset="0"/>
              </a:rPr>
              <a:t>ROI / </a:t>
            </a:r>
            <a:br>
              <a:rPr lang="sv-SE">
                <a:latin typeface="Trebuchet MS" panose="020B0603020202020204" pitchFamily="34" charset="0"/>
              </a:rPr>
            </a:br>
            <a:r>
              <a:rPr lang="sv-SE" err="1">
                <a:latin typeface="Trebuchet MS" panose="020B0603020202020204" pitchFamily="34" charset="0"/>
              </a:rPr>
              <a:t>Societal</a:t>
            </a:r>
            <a:r>
              <a:rPr lang="sv-SE">
                <a:latin typeface="Trebuchet MS" panose="020B0603020202020204" pitchFamily="34" charset="0"/>
              </a:rPr>
              <a:t> </a:t>
            </a:r>
            <a:r>
              <a:rPr lang="sv-SE" err="1">
                <a:latin typeface="Trebuchet MS" panose="020B0603020202020204" pitchFamily="34" charset="0"/>
              </a:rPr>
              <a:t>change</a:t>
            </a:r>
            <a:endParaRPr lang="sv-SE">
              <a:latin typeface="Trebuchet MS" panose="020B0603020202020204" pitchFamily="34" charset="0"/>
            </a:endParaRPr>
          </a:p>
        </p:txBody>
      </p:sp>
      <p:grpSp>
        <p:nvGrpSpPr>
          <p:cNvPr id="7" name="Grupp 6">
            <a:extLst>
              <a:ext uri="{FF2B5EF4-FFF2-40B4-BE49-F238E27FC236}">
                <a16:creationId xmlns:a16="http://schemas.microsoft.com/office/drawing/2014/main" id="{CF35A691-8136-428E-B386-76B68590C467}"/>
              </a:ext>
            </a:extLst>
          </p:cNvPr>
          <p:cNvGrpSpPr/>
          <p:nvPr/>
        </p:nvGrpSpPr>
        <p:grpSpPr>
          <a:xfrm>
            <a:off x="9736943" y="5351636"/>
            <a:ext cx="2455057" cy="1537988"/>
            <a:chOff x="4356586" y="8320165"/>
            <a:chExt cx="2577631" cy="1614775"/>
          </a:xfrm>
        </p:grpSpPr>
        <p:sp>
          <p:nvSpPr>
            <p:cNvPr id="8" name="object 9">
              <a:extLst>
                <a:ext uri="{FF2B5EF4-FFF2-40B4-BE49-F238E27FC236}">
                  <a16:creationId xmlns:a16="http://schemas.microsoft.com/office/drawing/2014/main" id="{36632A00-B90A-4989-8AA6-156465EDDBD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9" name="Bildobjekt 8" descr="En bild som visar text&#10;&#10;Automatiskt genererad beskrivning">
              <a:extLst>
                <a:ext uri="{FF2B5EF4-FFF2-40B4-BE49-F238E27FC236}">
                  <a16:creationId xmlns:a16="http://schemas.microsoft.com/office/drawing/2014/main" id="{B638FFEB-476F-4F0E-8462-632235C980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33697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828363" y="3556153"/>
            <a:ext cx="10535274" cy="1828193"/>
          </a:xfrm>
        </p:spPr>
        <p:txBody>
          <a:bodyPr/>
          <a:lstStyle/>
          <a:p>
            <a:pPr algn="ctr">
              <a:lnSpc>
                <a:spcPct val="90000"/>
              </a:lnSpc>
              <a:spcAft>
                <a:spcPts val="1092"/>
              </a:spcAft>
            </a:pPr>
            <a:r>
              <a:rPr lang="sv-SE" sz="6600">
                <a:latin typeface="Trebuchet MS" panose="020B0603020202020204" pitchFamily="34" charset="0"/>
              </a:rPr>
              <a:t> 2. </a:t>
            </a:r>
            <a:r>
              <a:rPr lang="sv-SE" sz="6600" err="1">
                <a:latin typeface="Trebuchet MS" panose="020B0603020202020204" pitchFamily="34" charset="0"/>
              </a:rPr>
              <a:t>Setting</a:t>
            </a:r>
            <a:r>
              <a:rPr lang="sv-SE" sz="6600">
                <a:latin typeface="Trebuchet MS" panose="020B0603020202020204" pitchFamily="34" charset="0"/>
              </a:rPr>
              <a:t> </a:t>
            </a:r>
            <a:r>
              <a:rPr lang="sv-SE" sz="6600" err="1">
                <a:latin typeface="Trebuchet MS" panose="020B0603020202020204" pitchFamily="34" charset="0"/>
              </a:rPr>
              <a:t>learning</a:t>
            </a:r>
            <a:r>
              <a:rPr lang="sv-SE" sz="6600">
                <a:latin typeface="Trebuchet MS" panose="020B0603020202020204" pitchFamily="34" charset="0"/>
              </a:rPr>
              <a:t> </a:t>
            </a:r>
            <a:r>
              <a:rPr lang="sv-SE" sz="6600" err="1">
                <a:latin typeface="Trebuchet MS" panose="020B0603020202020204" pitchFamily="34" charset="0"/>
              </a:rPr>
              <a:t>objectives</a:t>
            </a:r>
            <a:endParaRPr lang="sv-SE" sz="6600">
              <a:latin typeface="Trebuchet MS" panose="020B0603020202020204" pitchFamily="34" charset="0"/>
            </a:endParaRP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pic>
        <p:nvPicPr>
          <p:cNvPr id="3" name="Bild 2" descr="Måltavla kontur">
            <a:extLst>
              <a:ext uri="{FF2B5EF4-FFF2-40B4-BE49-F238E27FC236}">
                <a16:creationId xmlns:a16="http://schemas.microsoft.com/office/drawing/2014/main" id="{29291400-3F2B-47BE-BA86-F10B98FF33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007" y="1183062"/>
            <a:ext cx="2113985" cy="2113985"/>
          </a:xfrm>
          <a:prstGeom prst="rect">
            <a:avLst/>
          </a:prstGeom>
        </p:spPr>
      </p:pic>
    </p:spTree>
    <p:extLst>
      <p:ext uri="{BB962C8B-B14F-4D97-AF65-F5344CB8AC3E}">
        <p14:creationId xmlns:p14="http://schemas.microsoft.com/office/powerpoint/2010/main" val="166640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4">
            <a:extLst>
              <a:ext uri="{FF2B5EF4-FFF2-40B4-BE49-F238E27FC236}">
                <a16:creationId xmlns:a16="http://schemas.microsoft.com/office/drawing/2014/main" id="{3D685FFA-F6A8-4109-84D8-DD4FEDF7E73C}"/>
              </a:ext>
            </a:extLst>
          </p:cNvPr>
          <p:cNvSpPr txBox="1">
            <a:spLocks/>
          </p:cNvSpPr>
          <p:nvPr/>
        </p:nvSpPr>
        <p:spPr>
          <a:xfrm>
            <a:off x="6492240" y="1047964"/>
            <a:ext cx="4666652"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092"/>
              </a:spcAft>
            </a:pPr>
            <a:r>
              <a:rPr lang="sv-SE" sz="6000" b="1">
                <a:latin typeface="Trebuchet MS" panose="020B0603020202020204" pitchFamily="34" charset="0"/>
              </a:rPr>
              <a:t>DISCUSS</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075765" y="3516321"/>
            <a:ext cx="10083848" cy="1735023"/>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800"/>
              </a:spcAft>
            </a:pPr>
            <a:r>
              <a:rPr lang="en-US" sz="4800" b="1">
                <a:solidFill>
                  <a:schemeClr val="tx1"/>
                </a:solidFill>
                <a:latin typeface="Arial" panose="020B0604020202020204" pitchFamily="34" charset="0"/>
                <a:ea typeface="Times New Roman" panose="02020603050405020304" pitchFamily="18" charset="0"/>
                <a:cs typeface="Arial" panose="020B0604020202020204" pitchFamily="34" charset="0"/>
              </a:rPr>
              <a:t>How can you tell that learning </a:t>
            </a:r>
            <a:br>
              <a:rPr lang="en-US" sz="4800" b="1">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4800" b="1">
                <a:solidFill>
                  <a:schemeClr val="tx1"/>
                </a:solidFill>
                <a:latin typeface="Arial" panose="020B0604020202020204" pitchFamily="34" charset="0"/>
                <a:ea typeface="Times New Roman" panose="02020603050405020304" pitchFamily="18" charset="0"/>
                <a:cs typeface="Arial" panose="020B0604020202020204" pitchFamily="34" charset="0"/>
              </a:rPr>
              <a:t>has taken place?</a:t>
            </a:r>
          </a:p>
        </p:txBody>
      </p:sp>
      <mc:AlternateContent xmlns:mc="http://schemas.openxmlformats.org/markup-compatibility/2006" xmlns:p14="http://schemas.microsoft.com/office/powerpoint/2010/main">
        <mc:Choice Requires="p14">
          <p:contentPart p14:bwMode="auto" r:id="rId3">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4"/>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4"/>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4"/>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7">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4"/>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4"/>
                <a:stretch>
                  <a:fillRect/>
                </a:stretch>
              </p:blipFill>
              <p:spPr>
                <a:xfrm>
                  <a:off x="2725876" y="696694"/>
                  <a:ext cx="9000" cy="9000"/>
                </a:xfrm>
                <a:prstGeom prst="rect">
                  <a:avLst/>
                </a:prstGeom>
              </p:spPr>
            </p:pic>
          </mc:Fallback>
        </mc:AlternateContent>
      </p:grpSp>
      <p:pic>
        <p:nvPicPr>
          <p:cNvPr id="3" name="Bild 2" descr="Chatt kontur">
            <a:extLst>
              <a:ext uri="{FF2B5EF4-FFF2-40B4-BE49-F238E27FC236}">
                <a16:creationId xmlns:a16="http://schemas.microsoft.com/office/drawing/2014/main" id="{C6721920-F236-4341-A40F-A0877D7E21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215225" y="732538"/>
            <a:ext cx="1748235" cy="1748235"/>
          </a:xfrm>
          <a:prstGeom prst="rect">
            <a:avLst/>
          </a:prstGeom>
        </p:spPr>
      </p:pic>
      <p:sp>
        <p:nvSpPr>
          <p:cNvPr id="16" name="Title 34">
            <a:extLst>
              <a:ext uri="{FF2B5EF4-FFF2-40B4-BE49-F238E27FC236}">
                <a16:creationId xmlns:a16="http://schemas.microsoft.com/office/drawing/2014/main" id="{3CCABEC4-CC6E-41A1-BA71-D78203BA7833}"/>
              </a:ext>
            </a:extLst>
          </p:cNvPr>
          <p:cNvSpPr txBox="1">
            <a:spLocks/>
          </p:cNvSpPr>
          <p:nvPr/>
        </p:nvSpPr>
        <p:spPr>
          <a:xfrm>
            <a:off x="1075765" y="5295062"/>
            <a:ext cx="4887068"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endParaRPr lang="sv-SE" sz="3600" b="1">
              <a:highlight>
                <a:srgbClr val="FFFF00"/>
              </a:highlight>
              <a:latin typeface="Trebuchet MS" panose="020B0603020202020204" pitchFamily="34" charset="0"/>
            </a:endParaRPr>
          </a:p>
        </p:txBody>
      </p:sp>
      <p:grpSp>
        <p:nvGrpSpPr>
          <p:cNvPr id="2" name="Grupp 1">
            <a:extLst>
              <a:ext uri="{FF2B5EF4-FFF2-40B4-BE49-F238E27FC236}">
                <a16:creationId xmlns:a16="http://schemas.microsoft.com/office/drawing/2014/main" id="{AFC9E6AC-6BB5-2324-66C6-70CD834297B2}"/>
              </a:ext>
            </a:extLst>
          </p:cNvPr>
          <p:cNvGrpSpPr/>
          <p:nvPr/>
        </p:nvGrpSpPr>
        <p:grpSpPr>
          <a:xfrm>
            <a:off x="9736943" y="5351636"/>
            <a:ext cx="2455057" cy="1537988"/>
            <a:chOff x="4356586" y="8320165"/>
            <a:chExt cx="2577631" cy="1614775"/>
          </a:xfrm>
        </p:grpSpPr>
        <p:sp>
          <p:nvSpPr>
            <p:cNvPr id="8" name="object 9">
              <a:extLst>
                <a:ext uri="{FF2B5EF4-FFF2-40B4-BE49-F238E27FC236}">
                  <a16:creationId xmlns:a16="http://schemas.microsoft.com/office/drawing/2014/main" id="{A1D846B6-0A81-563F-6A2E-EF79B15FB14E}"/>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12" name="Bildobjekt 11" descr="En bild som visar text&#10;&#10;Automatiskt genererad beskrivning">
              <a:extLst>
                <a:ext uri="{FF2B5EF4-FFF2-40B4-BE49-F238E27FC236}">
                  <a16:creationId xmlns:a16="http://schemas.microsoft.com/office/drawing/2014/main" id="{A9C50C4E-0EFE-3337-1D8E-AFC7AE2135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352658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a:extLst>
              <a:ext uri="{FF2B5EF4-FFF2-40B4-BE49-F238E27FC236}">
                <a16:creationId xmlns:a16="http://schemas.microsoft.com/office/drawing/2014/main" id="{9B4147D5-00D9-4B52-8B0E-2E85FD539FC0}"/>
              </a:ext>
            </a:extLst>
          </p:cNvPr>
          <p:cNvPicPr>
            <a:picLocks noChangeAspect="1"/>
          </p:cNvPicPr>
          <p:nvPr/>
        </p:nvPicPr>
        <p:blipFill rotWithShape="1">
          <a:blip r:embed="rId3"/>
          <a:srcRect r="7695" b="24511"/>
          <a:stretch/>
        </p:blipFill>
        <p:spPr>
          <a:xfrm>
            <a:off x="-472028" y="0"/>
            <a:ext cx="12662948" cy="6907386"/>
          </a:xfrm>
          <a:prstGeom prst="rect">
            <a:avLst/>
          </a:prstGeom>
        </p:spPr>
      </p:pic>
      <p:sp>
        <p:nvSpPr>
          <p:cNvPr id="20" name="TextBox 4">
            <a:extLst>
              <a:ext uri="{FF2B5EF4-FFF2-40B4-BE49-F238E27FC236}">
                <a16:creationId xmlns:a16="http://schemas.microsoft.com/office/drawing/2014/main" id="{E68CB29C-340A-4A72-9B00-77B74A7E82F2}"/>
              </a:ext>
            </a:extLst>
          </p:cNvPr>
          <p:cNvSpPr txBox="1"/>
          <p:nvPr/>
        </p:nvSpPr>
        <p:spPr>
          <a:xfrm flipH="1">
            <a:off x="224851" y="584616"/>
            <a:ext cx="11797258" cy="1338828"/>
          </a:xfrm>
          <a:prstGeom prst="rect">
            <a:avLst/>
          </a:prstGeom>
          <a:noFill/>
        </p:spPr>
        <p:txBody>
          <a:bodyPr wrap="square" rtlCol="0">
            <a:spAutoFit/>
          </a:bodyPr>
          <a:lstStyle/>
          <a:p>
            <a:pPr>
              <a:spcAft>
                <a:spcPts val="600"/>
              </a:spcAft>
            </a:pPr>
            <a:r>
              <a:rPr lang="en-US" sz="2600" b="1">
                <a:latin typeface="Arial" panose="020B0604020202020204" pitchFamily="34" charset="0"/>
                <a:cs typeface="Arial" panose="020B0604020202020204" pitchFamily="34" charset="0"/>
              </a:rPr>
              <a:t>If you don’t know where you are going, </a:t>
            </a:r>
            <a:br>
              <a:rPr lang="en-US" sz="2600" b="1">
                <a:latin typeface="Arial" panose="020B0604020202020204" pitchFamily="34" charset="0"/>
                <a:cs typeface="Arial" panose="020B0604020202020204" pitchFamily="34" charset="0"/>
              </a:rPr>
            </a:br>
            <a:r>
              <a:rPr lang="en-US" sz="2600" b="1">
                <a:latin typeface="Arial" panose="020B0604020202020204" pitchFamily="34" charset="0"/>
                <a:cs typeface="Arial" panose="020B0604020202020204" pitchFamily="34" charset="0"/>
              </a:rPr>
              <a:t>any road will get you there. </a:t>
            </a:r>
          </a:p>
          <a:p>
            <a:pPr>
              <a:spcAft>
                <a:spcPts val="1200"/>
              </a:spcAft>
            </a:pPr>
            <a:r>
              <a:rPr lang="en-US" sz="2400">
                <a:latin typeface="Arial" panose="020B0604020202020204" pitchFamily="34" charset="0"/>
                <a:cs typeface="Arial" panose="020B0604020202020204" pitchFamily="34" charset="0"/>
              </a:rPr>
              <a:t>Lewis Carroll</a:t>
            </a:r>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6"/>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6"/>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6"/>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9">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6"/>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6"/>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56401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098375"/>
            <a:ext cx="3850644" cy="2364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092"/>
              </a:spcAft>
            </a:pPr>
            <a:r>
              <a:rPr lang="sv-SE" sz="5400" b="1">
                <a:solidFill>
                  <a:srgbClr val="FFFF00"/>
                </a:solidFill>
                <a:latin typeface="Trebuchet MS" panose="020B0603020202020204" pitchFamily="34" charset="0"/>
              </a:rPr>
              <a:t>Why</a:t>
            </a:r>
            <a:r>
              <a:rPr lang="sv-SE" sz="5400" b="1">
                <a:solidFill>
                  <a:schemeClr val="bg1"/>
                </a:solidFill>
                <a:latin typeface="Trebuchet MS" panose="020B0603020202020204" pitchFamily="34" charset="0"/>
              </a:rPr>
              <a:t> learning objectives?</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558115" y="701014"/>
            <a:ext cx="4883917" cy="5457208"/>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Aft>
                <a:spcPts val="1800"/>
              </a:spcAft>
              <a:tabLst>
                <a:tab pos="228600" algn="l"/>
                <a:tab pos="828040" algn="l"/>
              </a:tabLst>
            </a:pPr>
            <a:r>
              <a:rPr lang="en-US" sz="2800" b="1">
                <a:latin typeface="Arial" panose="020B0604020202020204" pitchFamily="34" charset="0"/>
                <a:ea typeface="Times New Roman" panose="02020603050405020304" pitchFamily="18" charset="0"/>
                <a:cs typeface="Arial" panose="020B0604020202020204" pitchFamily="34" charset="0"/>
              </a:rPr>
              <a:t>Learning objectives… </a:t>
            </a:r>
          </a:p>
          <a:p>
            <a:pPr lvl="1">
              <a:spcAft>
                <a:spcPts val="1800"/>
              </a:spcAft>
              <a:tabLst>
                <a:tab pos="228600" algn="l"/>
                <a:tab pos="828040" algn="l"/>
              </a:tabLst>
            </a:pPr>
            <a:r>
              <a:rPr lang="en-US" sz="2800">
                <a:latin typeface="Arial" panose="020B0604020202020204" pitchFamily="34" charset="0"/>
                <a:ea typeface="Times New Roman" panose="02020603050405020304" pitchFamily="18" charset="0"/>
                <a:cs typeface="Arial" panose="020B0604020202020204" pitchFamily="34" charset="0"/>
              </a:rPr>
              <a:t>… h</a:t>
            </a:r>
            <a:r>
              <a:rPr lang="en-US" sz="2800">
                <a:effectLst/>
                <a:latin typeface="Arial" panose="020B0604020202020204" pitchFamily="34" charset="0"/>
                <a:ea typeface="Times New Roman" panose="02020603050405020304" pitchFamily="18" charset="0"/>
                <a:cs typeface="Arial" panose="020B0604020202020204" pitchFamily="34" charset="0"/>
              </a:rPr>
              <a:t>elp </a:t>
            </a:r>
            <a:r>
              <a:rPr lang="en-US" sz="2800" b="1">
                <a:solidFill>
                  <a:srgbClr val="C6232F"/>
                </a:solidFill>
                <a:effectLst/>
                <a:latin typeface="Arial" panose="020B0604020202020204" pitchFamily="34" charset="0"/>
                <a:ea typeface="Times New Roman" panose="02020603050405020304" pitchFamily="18" charset="0"/>
                <a:cs typeface="Arial" panose="020B0604020202020204" pitchFamily="34" charset="0"/>
              </a:rPr>
              <a:t>the trainer </a:t>
            </a:r>
            <a:r>
              <a:rPr lang="en-US" sz="2800">
                <a:effectLst/>
                <a:latin typeface="Arial" panose="020B0604020202020204" pitchFamily="34" charset="0"/>
                <a:ea typeface="Times New Roman" panose="02020603050405020304" pitchFamily="18" charset="0"/>
                <a:cs typeface="Arial" panose="020B0604020202020204" pitchFamily="34" charset="0"/>
              </a:rPr>
              <a:t>plan the training</a:t>
            </a:r>
            <a:r>
              <a:rPr lang="sv-SE" sz="2800">
                <a:effectLst/>
                <a:latin typeface="Arial" panose="020B0604020202020204" pitchFamily="34" charset="0"/>
                <a:ea typeface="Times New Roman" panose="02020603050405020304" pitchFamily="18" charset="0"/>
                <a:cs typeface="Arial" panose="020B0604020202020204" pitchFamily="34" charset="0"/>
              </a:rPr>
              <a:t>.</a:t>
            </a:r>
          </a:p>
          <a:p>
            <a:pPr lvl="1">
              <a:spcAft>
                <a:spcPts val="1800"/>
              </a:spcAft>
              <a:tabLst>
                <a:tab pos="228600" algn="l"/>
                <a:tab pos="828040" algn="l"/>
              </a:tabLst>
            </a:pPr>
            <a:r>
              <a:rPr lang="sv-SE" sz="2800">
                <a:latin typeface="Arial" panose="020B0604020202020204" pitchFamily="34" charset="0"/>
                <a:ea typeface="Times New Roman" panose="02020603050405020304" pitchFamily="18" charset="0"/>
                <a:cs typeface="Arial" panose="020B0604020202020204" pitchFamily="34" charset="0"/>
              </a:rPr>
              <a:t>… help </a:t>
            </a:r>
            <a:r>
              <a:rPr lang="en-US" sz="2800" b="1">
                <a:solidFill>
                  <a:srgbClr val="C6232F"/>
                </a:solidFill>
                <a:latin typeface="Arial" panose="020B0604020202020204" pitchFamily="34" charset="0"/>
                <a:ea typeface="Times New Roman" panose="02020603050405020304" pitchFamily="18" charset="0"/>
                <a:cs typeface="Arial" panose="020B0604020202020204" pitchFamily="34" charset="0"/>
              </a:rPr>
              <a:t>participants</a:t>
            </a:r>
            <a:r>
              <a:rPr lang="en-US" sz="2800">
                <a:latin typeface="Arial" panose="020B0604020202020204" pitchFamily="34" charset="0"/>
                <a:ea typeface="Times New Roman" panose="02020603050405020304" pitchFamily="18" charset="0"/>
                <a:cs typeface="Arial" panose="020B0604020202020204" pitchFamily="34" charset="0"/>
              </a:rPr>
              <a:t> </a:t>
            </a:r>
            <a:r>
              <a:rPr lang="en-US" sz="2800">
                <a:effectLst/>
                <a:latin typeface="Arial" panose="020B0604020202020204" pitchFamily="34" charset="0"/>
                <a:ea typeface="Times New Roman" panose="02020603050405020304" pitchFamily="18" charset="0"/>
                <a:cs typeface="Arial" panose="020B0604020202020204" pitchFamily="34" charset="0"/>
              </a:rPr>
              <a:t>focus their learning.</a:t>
            </a:r>
            <a:endParaRPr lang="sv-SE" sz="2800">
              <a:effectLst/>
              <a:latin typeface="Arial" panose="020B0604020202020204" pitchFamily="34" charset="0"/>
              <a:ea typeface="Times New Roman" panose="02020603050405020304" pitchFamily="18" charset="0"/>
              <a:cs typeface="Arial" panose="020B0604020202020204" pitchFamily="34" charset="0"/>
            </a:endParaRPr>
          </a:p>
          <a:p>
            <a:pPr lvl="1">
              <a:spcAft>
                <a:spcPts val="1800"/>
              </a:spcAft>
              <a:tabLst>
                <a:tab pos="228600" algn="l"/>
                <a:tab pos="828040" algn="l"/>
              </a:tabLst>
            </a:pPr>
            <a:r>
              <a:rPr lang="en-US" sz="2800">
                <a:latin typeface="Arial" panose="020B0604020202020204" pitchFamily="34" charset="0"/>
                <a:ea typeface="Times New Roman" panose="02020603050405020304" pitchFamily="18" charset="0"/>
                <a:cs typeface="Arial" panose="020B0604020202020204" pitchFamily="34" charset="0"/>
              </a:rPr>
              <a:t>… help </a:t>
            </a:r>
            <a:r>
              <a:rPr lang="en-US" sz="2800" b="1">
                <a:solidFill>
                  <a:srgbClr val="C6232F"/>
                </a:solidFill>
                <a:latin typeface="Arial" panose="020B0604020202020204" pitchFamily="34" charset="0"/>
                <a:ea typeface="Times New Roman" panose="02020603050405020304" pitchFamily="18" charset="0"/>
                <a:cs typeface="Arial" panose="020B0604020202020204" pitchFamily="34" charset="0"/>
              </a:rPr>
              <a:t>the arranging organisation</a:t>
            </a:r>
            <a:r>
              <a:rPr lang="en-US" sz="2800">
                <a:latin typeface="Arial" panose="020B0604020202020204" pitchFamily="34" charset="0"/>
                <a:ea typeface="Times New Roman" panose="02020603050405020304" pitchFamily="18" charset="0"/>
                <a:cs typeface="Arial" panose="020B0604020202020204" pitchFamily="34" charset="0"/>
              </a:rPr>
              <a:t> </a:t>
            </a:r>
            <a:r>
              <a:rPr lang="en-US" sz="2800">
                <a:effectLst/>
                <a:latin typeface="Arial" panose="020B0604020202020204" pitchFamily="34" charset="0"/>
                <a:ea typeface="Times New Roman" panose="02020603050405020304" pitchFamily="18" charset="0"/>
                <a:cs typeface="Arial" panose="020B0604020202020204" pitchFamily="34" charset="0"/>
              </a:rPr>
              <a:t>evaluate the results.</a:t>
            </a:r>
          </a:p>
          <a:p>
            <a:pPr lvl="1">
              <a:spcAft>
                <a:spcPts val="1800"/>
              </a:spcAft>
              <a:tabLst>
                <a:tab pos="228600" algn="l"/>
                <a:tab pos="828040" algn="l"/>
              </a:tabLst>
            </a:pPr>
            <a:r>
              <a:rPr lang="en-US" sz="2800">
                <a:latin typeface="Arial" panose="020B0604020202020204" pitchFamily="34" charset="0"/>
                <a:ea typeface="Times New Roman" panose="02020603050405020304" pitchFamily="18" charset="0"/>
                <a:cs typeface="Arial" panose="020B0604020202020204" pitchFamily="34" charset="0"/>
              </a:rPr>
              <a:t>… that are met impress the </a:t>
            </a:r>
            <a:r>
              <a:rPr lang="en-US" sz="2800" b="1">
                <a:solidFill>
                  <a:srgbClr val="C6232F"/>
                </a:solidFill>
                <a:latin typeface="Arial" panose="020B0604020202020204" pitchFamily="34" charset="0"/>
                <a:ea typeface="Times New Roman" panose="02020603050405020304" pitchFamily="18" charset="0"/>
                <a:cs typeface="Arial" panose="020B0604020202020204" pitchFamily="34" charset="0"/>
              </a:rPr>
              <a:t>donors</a:t>
            </a:r>
            <a:r>
              <a:rPr lang="en-US" sz="2800">
                <a:latin typeface="Arial" panose="020B0604020202020204" pitchFamily="34" charset="0"/>
                <a:ea typeface="Times New Roman" panose="02020603050405020304" pitchFamily="18" charset="0"/>
                <a:cs typeface="Arial" panose="020B0604020202020204" pitchFamily="34" charset="0"/>
              </a:rPr>
              <a:t>.</a:t>
            </a:r>
            <a:endParaRPr lang="sv-SE" sz="2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406740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1951028"/>
            <a:ext cx="3844895" cy="30483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092"/>
              </a:spcAft>
            </a:pPr>
            <a:r>
              <a:rPr lang="sv-SE" sz="4800" b="1">
                <a:solidFill>
                  <a:srgbClr val="FFFF00"/>
                </a:solidFill>
                <a:latin typeface="Trebuchet MS" panose="020B0603020202020204" pitchFamily="34" charset="0"/>
              </a:rPr>
              <a:t>How</a:t>
            </a:r>
            <a:r>
              <a:rPr lang="sv-SE" sz="4800" b="1">
                <a:solidFill>
                  <a:schemeClr val="bg1"/>
                </a:solidFill>
                <a:latin typeface="Trebuchet MS" panose="020B0603020202020204" pitchFamily="34" charset="0"/>
              </a:rPr>
              <a:t> does one set good learning objectives?</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
        <p:nvSpPr>
          <p:cNvPr id="25" name="textruta 24">
            <a:extLst>
              <a:ext uri="{FF2B5EF4-FFF2-40B4-BE49-F238E27FC236}">
                <a16:creationId xmlns:a16="http://schemas.microsoft.com/office/drawing/2014/main" id="{EBEE7453-82F6-4129-A3A7-A147B97B72C6}"/>
              </a:ext>
            </a:extLst>
          </p:cNvPr>
          <p:cNvSpPr txBox="1"/>
          <p:nvPr/>
        </p:nvSpPr>
        <p:spPr>
          <a:xfrm>
            <a:off x="6773778" y="3220600"/>
            <a:ext cx="4836695" cy="830997"/>
          </a:xfrm>
          <a:prstGeom prst="rect">
            <a:avLst/>
          </a:prstGeom>
          <a:noFill/>
        </p:spPr>
        <p:txBody>
          <a:bodyPr wrap="square">
            <a:spAutoFit/>
          </a:bodyPr>
          <a:lstStyle/>
          <a:p>
            <a:pPr marL="0" lvl="2"/>
            <a:r>
              <a:rPr lang="sv-SE" sz="2400"/>
              <a:t>”After active participation in this workshop…” </a:t>
            </a:r>
          </a:p>
        </p:txBody>
      </p:sp>
      <p:sp>
        <p:nvSpPr>
          <p:cNvPr id="26" name="textruta 25">
            <a:extLst>
              <a:ext uri="{FF2B5EF4-FFF2-40B4-BE49-F238E27FC236}">
                <a16:creationId xmlns:a16="http://schemas.microsoft.com/office/drawing/2014/main" id="{EFD37C25-1093-42A0-93C2-F563210B5BF3}"/>
              </a:ext>
            </a:extLst>
          </p:cNvPr>
          <p:cNvSpPr txBox="1"/>
          <p:nvPr/>
        </p:nvSpPr>
        <p:spPr>
          <a:xfrm>
            <a:off x="6773778" y="2643866"/>
            <a:ext cx="4836695" cy="461665"/>
          </a:xfrm>
          <a:prstGeom prst="rect">
            <a:avLst/>
          </a:prstGeom>
          <a:noFill/>
        </p:spPr>
        <p:txBody>
          <a:bodyPr wrap="square">
            <a:spAutoFit/>
          </a:bodyPr>
          <a:lstStyle/>
          <a:p>
            <a:r>
              <a:rPr lang="sv-SE" sz="2400" b="1">
                <a:highlight>
                  <a:srgbClr val="00FFFF"/>
                </a:highlight>
                <a:latin typeface="Arial" panose="020B0604020202020204" pitchFamily="34" charset="0"/>
                <a:cs typeface="Arial" panose="020B0604020202020204" pitchFamily="34" charset="0"/>
              </a:rPr>
              <a:t>Start phrase </a:t>
            </a:r>
            <a:r>
              <a:rPr lang="sv-SE" sz="2400" b="1">
                <a:latin typeface="Arial" panose="020B0604020202020204" pitchFamily="34" charset="0"/>
                <a:cs typeface="Arial" panose="020B0604020202020204" pitchFamily="34" charset="0"/>
              </a:rPr>
              <a:t>+ the </a:t>
            </a:r>
            <a:r>
              <a:rPr lang="sv-SE" sz="2400" b="1">
                <a:highlight>
                  <a:srgbClr val="FF0000"/>
                </a:highlight>
                <a:latin typeface="Arial" panose="020B0604020202020204" pitchFamily="34" charset="0"/>
                <a:cs typeface="Arial" panose="020B0604020202020204" pitchFamily="34" charset="0"/>
              </a:rPr>
              <a:t>A</a:t>
            </a:r>
            <a:r>
              <a:rPr lang="sv-SE" sz="2400" b="1">
                <a:highlight>
                  <a:srgbClr val="FFFF00"/>
                </a:highlight>
                <a:latin typeface="Arial" panose="020B0604020202020204" pitchFamily="34" charset="0"/>
                <a:cs typeface="Arial" panose="020B0604020202020204" pitchFamily="34" charset="0"/>
              </a:rPr>
              <a:t>B</a:t>
            </a:r>
            <a:r>
              <a:rPr lang="sv-SE" sz="2400" b="1">
                <a:highlight>
                  <a:srgbClr val="00FF00"/>
                </a:highlight>
                <a:latin typeface="Arial" panose="020B0604020202020204" pitchFamily="34" charset="0"/>
                <a:cs typeface="Arial" panose="020B0604020202020204" pitchFamily="34" charset="0"/>
              </a:rPr>
              <a:t>C</a:t>
            </a:r>
            <a:r>
              <a:rPr lang="sv-SE" sz="2400" b="1">
                <a:latin typeface="Arial" panose="020B0604020202020204" pitchFamily="34" charset="0"/>
                <a:cs typeface="Arial" panose="020B0604020202020204" pitchFamily="34" charset="0"/>
              </a:rPr>
              <a:t> formula</a:t>
            </a:r>
            <a:r>
              <a:rPr lang="sv-SE" sz="2400">
                <a:latin typeface="Arial" panose="020B0604020202020204" pitchFamily="34" charset="0"/>
                <a:cs typeface="Arial" panose="020B0604020202020204" pitchFamily="34" charset="0"/>
              </a:rPr>
              <a:t>: </a:t>
            </a:r>
            <a:endParaRPr lang="sv-SE" sz="2400"/>
          </a:p>
        </p:txBody>
      </p:sp>
    </p:spTree>
    <p:extLst>
      <p:ext uri="{BB962C8B-B14F-4D97-AF65-F5344CB8AC3E}">
        <p14:creationId xmlns:p14="http://schemas.microsoft.com/office/powerpoint/2010/main" val="71520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FE46-0ED5-4FA1-B9CC-72BFDE25B742}"/>
              </a:ext>
            </a:extLst>
          </p:cNvPr>
          <p:cNvSpPr>
            <a:spLocks noGrp="1"/>
          </p:cNvSpPr>
          <p:nvPr>
            <p:ph type="title"/>
          </p:nvPr>
        </p:nvSpPr>
        <p:spPr>
          <a:xfrm>
            <a:off x="838200" y="365126"/>
            <a:ext cx="5586663" cy="1211012"/>
          </a:xfrm>
        </p:spPr>
        <p:txBody>
          <a:bodyPr/>
          <a:lstStyle/>
          <a:p>
            <a:r>
              <a:rPr lang="sv-SE" b="1">
                <a:latin typeface="Trebuchet MS" panose="020B0603020202020204" pitchFamily="34" charset="0"/>
              </a:rPr>
              <a:t>THE ABC FORMULA</a:t>
            </a:r>
          </a:p>
        </p:txBody>
      </p:sp>
      <p:sp>
        <p:nvSpPr>
          <p:cNvPr id="3" name="Content Placeholder 2">
            <a:extLst>
              <a:ext uri="{FF2B5EF4-FFF2-40B4-BE49-F238E27FC236}">
                <a16:creationId xmlns:a16="http://schemas.microsoft.com/office/drawing/2014/main" id="{81E69D12-82FC-451A-9AF2-89687C0B43D0}"/>
              </a:ext>
            </a:extLst>
          </p:cNvPr>
          <p:cNvSpPr>
            <a:spLocks noGrp="1"/>
          </p:cNvSpPr>
          <p:nvPr>
            <p:ph idx="1"/>
          </p:nvPr>
        </p:nvSpPr>
        <p:spPr>
          <a:xfrm>
            <a:off x="925220" y="1831145"/>
            <a:ext cx="4300565" cy="4788947"/>
          </a:xfrm>
        </p:spPr>
        <p:txBody>
          <a:bodyPr>
            <a:normAutofit/>
          </a:bodyPr>
          <a:lstStyle/>
          <a:p>
            <a:pPr marL="0" indent="0">
              <a:lnSpc>
                <a:spcPct val="240000"/>
              </a:lnSpc>
              <a:buNone/>
            </a:pPr>
            <a:r>
              <a:rPr lang="sv-SE" sz="3200"/>
              <a:t>A - Audience		</a:t>
            </a:r>
          </a:p>
          <a:p>
            <a:pPr marL="0" indent="0">
              <a:lnSpc>
                <a:spcPct val="240000"/>
              </a:lnSpc>
              <a:buNone/>
            </a:pPr>
            <a:r>
              <a:rPr lang="sv-SE" sz="3200"/>
              <a:t>B - Behaviour</a:t>
            </a:r>
          </a:p>
          <a:p>
            <a:pPr marL="0" indent="0">
              <a:lnSpc>
                <a:spcPct val="240000"/>
              </a:lnSpc>
              <a:buNone/>
            </a:pPr>
            <a:r>
              <a:rPr lang="sv-SE" sz="3200"/>
              <a:t>C - Content</a:t>
            </a:r>
          </a:p>
        </p:txBody>
      </p:sp>
      <p:pic>
        <p:nvPicPr>
          <p:cNvPr id="5" name="Content Placeholder 3">
            <a:extLst>
              <a:ext uri="{FF2B5EF4-FFF2-40B4-BE49-F238E27FC236}">
                <a16:creationId xmlns:a16="http://schemas.microsoft.com/office/drawing/2014/main" id="{55CE54F1-4AD8-47A6-B4B5-763E4F5145DC}"/>
              </a:ext>
            </a:extLst>
          </p:cNvPr>
          <p:cNvPicPr>
            <a:picLocks noChangeAspect="1"/>
          </p:cNvPicPr>
          <p:nvPr/>
        </p:nvPicPr>
        <p:blipFill>
          <a:blip r:embed="rId3"/>
          <a:stretch>
            <a:fillRect/>
          </a:stretch>
        </p:blipFill>
        <p:spPr>
          <a:xfrm>
            <a:off x="3479800" y="1690688"/>
            <a:ext cx="3491971" cy="4116140"/>
          </a:xfrm>
          <a:prstGeom prst="rect">
            <a:avLst/>
          </a:prstGeom>
        </p:spPr>
      </p:pic>
      <p:sp>
        <p:nvSpPr>
          <p:cNvPr id="7" name="textruta 6">
            <a:extLst>
              <a:ext uri="{FF2B5EF4-FFF2-40B4-BE49-F238E27FC236}">
                <a16:creationId xmlns:a16="http://schemas.microsoft.com/office/drawing/2014/main" id="{FF7F3388-88B0-47CF-8E19-A409428DFA47}"/>
              </a:ext>
            </a:extLst>
          </p:cNvPr>
          <p:cNvSpPr txBox="1"/>
          <p:nvPr/>
        </p:nvSpPr>
        <p:spPr>
          <a:xfrm>
            <a:off x="7433696" y="2155989"/>
            <a:ext cx="4044615" cy="1107996"/>
          </a:xfrm>
          <a:prstGeom prst="rect">
            <a:avLst/>
          </a:prstGeom>
          <a:noFill/>
        </p:spPr>
        <p:txBody>
          <a:bodyPr wrap="square">
            <a:spAutoFit/>
          </a:bodyPr>
          <a:lstStyle/>
          <a:p>
            <a:r>
              <a:rPr lang="sv-SE" sz="2200" b="1">
                <a:highlight>
                  <a:srgbClr val="FF0000"/>
                </a:highlight>
              </a:rPr>
              <a:t>Stop!</a:t>
            </a:r>
            <a:r>
              <a:rPr lang="sv-SE" sz="2200" b="1"/>
              <a:t> </a:t>
            </a:r>
            <a:r>
              <a:rPr lang="sv-SE" sz="2200"/>
              <a:t>Don’t proceed until you have switched perspective from trainer/topic to participant.</a:t>
            </a:r>
          </a:p>
        </p:txBody>
      </p:sp>
      <p:sp>
        <p:nvSpPr>
          <p:cNvPr id="9" name="textruta 8">
            <a:extLst>
              <a:ext uri="{FF2B5EF4-FFF2-40B4-BE49-F238E27FC236}">
                <a16:creationId xmlns:a16="http://schemas.microsoft.com/office/drawing/2014/main" id="{6FB7BBAD-D7EB-4DEC-B185-63A20BF23BC3}"/>
              </a:ext>
            </a:extLst>
          </p:cNvPr>
          <p:cNvSpPr txBox="1"/>
          <p:nvPr/>
        </p:nvSpPr>
        <p:spPr>
          <a:xfrm>
            <a:off x="7433696" y="3591319"/>
            <a:ext cx="4044615" cy="769441"/>
          </a:xfrm>
          <a:prstGeom prst="rect">
            <a:avLst/>
          </a:prstGeom>
          <a:noFill/>
        </p:spPr>
        <p:txBody>
          <a:bodyPr wrap="square">
            <a:spAutoFit/>
          </a:bodyPr>
          <a:lstStyle/>
          <a:p>
            <a:pPr marL="0" indent="0">
              <a:buNone/>
            </a:pPr>
            <a:r>
              <a:rPr lang="sv-SE" sz="2200" b="1">
                <a:highlight>
                  <a:srgbClr val="FFFF00"/>
                </a:highlight>
              </a:rPr>
              <a:t>Choose a verb </a:t>
            </a:r>
            <a:r>
              <a:rPr lang="sv-SE" sz="2200"/>
              <a:t>that describes an action that is possible to observe!</a:t>
            </a:r>
          </a:p>
        </p:txBody>
      </p:sp>
      <p:sp>
        <p:nvSpPr>
          <p:cNvPr id="11" name="textruta 10">
            <a:extLst>
              <a:ext uri="{FF2B5EF4-FFF2-40B4-BE49-F238E27FC236}">
                <a16:creationId xmlns:a16="http://schemas.microsoft.com/office/drawing/2014/main" id="{16C0F935-2FC2-4F02-9A42-2D2987A95BAF}"/>
              </a:ext>
            </a:extLst>
          </p:cNvPr>
          <p:cNvSpPr txBox="1"/>
          <p:nvPr/>
        </p:nvSpPr>
        <p:spPr>
          <a:xfrm>
            <a:off x="7442914" y="4813207"/>
            <a:ext cx="4143497" cy="769441"/>
          </a:xfrm>
          <a:prstGeom prst="rect">
            <a:avLst/>
          </a:prstGeom>
          <a:noFill/>
        </p:spPr>
        <p:txBody>
          <a:bodyPr wrap="square">
            <a:spAutoFit/>
          </a:bodyPr>
          <a:lstStyle/>
          <a:p>
            <a:r>
              <a:rPr lang="sv-SE" sz="2200" b="1">
                <a:highlight>
                  <a:srgbClr val="00FF00"/>
                </a:highlight>
              </a:rPr>
              <a:t>Pick your topic</a:t>
            </a:r>
            <a:r>
              <a:rPr lang="sv-SE" sz="2200"/>
              <a:t>. Keep it short and concrete! </a:t>
            </a:r>
          </a:p>
        </p:txBody>
      </p:sp>
      <p:grpSp>
        <p:nvGrpSpPr>
          <p:cNvPr id="12" name="Grupp 11">
            <a:extLst>
              <a:ext uri="{FF2B5EF4-FFF2-40B4-BE49-F238E27FC236}">
                <a16:creationId xmlns:a16="http://schemas.microsoft.com/office/drawing/2014/main" id="{F4340845-04D3-417B-A328-FA0793445663}"/>
              </a:ext>
            </a:extLst>
          </p:cNvPr>
          <p:cNvGrpSpPr/>
          <p:nvPr/>
        </p:nvGrpSpPr>
        <p:grpSpPr>
          <a:xfrm>
            <a:off x="10438610" y="5791200"/>
            <a:ext cx="1753390" cy="1098424"/>
            <a:chOff x="4356586" y="8320165"/>
            <a:chExt cx="2577631" cy="1614775"/>
          </a:xfrm>
        </p:grpSpPr>
        <p:sp>
          <p:nvSpPr>
            <p:cNvPr id="13" name="object 9">
              <a:extLst>
                <a:ext uri="{FF2B5EF4-FFF2-40B4-BE49-F238E27FC236}">
                  <a16:creationId xmlns:a16="http://schemas.microsoft.com/office/drawing/2014/main" id="{11C6CC9A-0502-4404-B2A5-7E54F66F4FD3}"/>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14" name="Bildobjekt 13" descr="En bild som visar text&#10;&#10;Automatiskt genererad beskrivning">
              <a:extLst>
                <a:ext uri="{FF2B5EF4-FFF2-40B4-BE49-F238E27FC236}">
                  <a16:creationId xmlns:a16="http://schemas.microsoft.com/office/drawing/2014/main" id="{684C3D60-7E4F-423F-ADCF-CC74CD2023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36892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p:bldP spid="9" grpId="0" uiExpand="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FE46-0ED5-4FA1-B9CC-72BFDE25B742}"/>
              </a:ext>
            </a:extLst>
          </p:cNvPr>
          <p:cNvSpPr>
            <a:spLocks noGrp="1"/>
          </p:cNvSpPr>
          <p:nvPr>
            <p:ph type="title"/>
          </p:nvPr>
        </p:nvSpPr>
        <p:spPr>
          <a:xfrm>
            <a:off x="838200" y="695326"/>
            <a:ext cx="10640111" cy="1211012"/>
          </a:xfrm>
        </p:spPr>
        <p:txBody>
          <a:bodyPr>
            <a:normAutofit/>
          </a:bodyPr>
          <a:lstStyle/>
          <a:p>
            <a:pPr>
              <a:lnSpc>
                <a:spcPct val="100000"/>
              </a:lnSpc>
            </a:pPr>
            <a:r>
              <a:rPr lang="sv-SE" sz="3400" b="1">
                <a:latin typeface="Trebuchet MS" panose="020B0603020202020204" pitchFamily="34" charset="0"/>
              </a:rPr>
              <a:t>Example of learning objective </a:t>
            </a:r>
            <a:br>
              <a:rPr lang="sv-SE" sz="3400" b="1">
                <a:latin typeface="Trebuchet MS" panose="020B0603020202020204" pitchFamily="34" charset="0"/>
              </a:rPr>
            </a:br>
            <a:r>
              <a:rPr lang="sv-SE" sz="3400">
                <a:latin typeface="Trebuchet MS" panose="020B0603020202020204" pitchFamily="34" charset="0"/>
              </a:rPr>
              <a:t>using the ABC formula</a:t>
            </a:r>
          </a:p>
        </p:txBody>
      </p:sp>
      <p:sp>
        <p:nvSpPr>
          <p:cNvPr id="3" name="Content Placeholder 2">
            <a:extLst>
              <a:ext uri="{FF2B5EF4-FFF2-40B4-BE49-F238E27FC236}">
                <a16:creationId xmlns:a16="http://schemas.microsoft.com/office/drawing/2014/main" id="{81E69D12-82FC-451A-9AF2-89687C0B43D0}"/>
              </a:ext>
            </a:extLst>
          </p:cNvPr>
          <p:cNvSpPr>
            <a:spLocks noGrp="1"/>
          </p:cNvSpPr>
          <p:nvPr>
            <p:ph idx="1"/>
          </p:nvPr>
        </p:nvSpPr>
        <p:spPr>
          <a:xfrm>
            <a:off x="925220" y="2288347"/>
            <a:ext cx="4300565" cy="4788947"/>
          </a:xfrm>
        </p:spPr>
        <p:txBody>
          <a:bodyPr>
            <a:normAutofit/>
          </a:bodyPr>
          <a:lstStyle/>
          <a:p>
            <a:pPr marL="0" indent="0">
              <a:lnSpc>
                <a:spcPct val="240000"/>
              </a:lnSpc>
              <a:buNone/>
            </a:pPr>
            <a:r>
              <a:rPr lang="sv-SE" sz="3200"/>
              <a:t>A - Audience		</a:t>
            </a:r>
          </a:p>
          <a:p>
            <a:pPr marL="0" indent="0">
              <a:lnSpc>
                <a:spcPct val="240000"/>
              </a:lnSpc>
              <a:buNone/>
            </a:pPr>
            <a:r>
              <a:rPr lang="sv-SE" sz="3200"/>
              <a:t>B - Behaviour</a:t>
            </a:r>
          </a:p>
          <a:p>
            <a:pPr marL="0" indent="0">
              <a:lnSpc>
                <a:spcPct val="240000"/>
              </a:lnSpc>
              <a:buNone/>
            </a:pPr>
            <a:r>
              <a:rPr lang="sv-SE" sz="3200"/>
              <a:t>C - Content</a:t>
            </a:r>
          </a:p>
        </p:txBody>
      </p:sp>
      <p:pic>
        <p:nvPicPr>
          <p:cNvPr id="5" name="Content Placeholder 3">
            <a:extLst>
              <a:ext uri="{FF2B5EF4-FFF2-40B4-BE49-F238E27FC236}">
                <a16:creationId xmlns:a16="http://schemas.microsoft.com/office/drawing/2014/main" id="{55CE54F1-4AD8-47A6-B4B5-763E4F5145DC}"/>
              </a:ext>
            </a:extLst>
          </p:cNvPr>
          <p:cNvPicPr>
            <a:picLocks noChangeAspect="1"/>
          </p:cNvPicPr>
          <p:nvPr/>
        </p:nvPicPr>
        <p:blipFill>
          <a:blip r:embed="rId3"/>
          <a:stretch>
            <a:fillRect/>
          </a:stretch>
        </p:blipFill>
        <p:spPr>
          <a:xfrm>
            <a:off x="3479800" y="2147890"/>
            <a:ext cx="3491971" cy="4116140"/>
          </a:xfrm>
          <a:prstGeom prst="rect">
            <a:avLst/>
          </a:prstGeom>
        </p:spPr>
      </p:pic>
      <p:sp>
        <p:nvSpPr>
          <p:cNvPr id="7" name="textruta 6">
            <a:extLst>
              <a:ext uri="{FF2B5EF4-FFF2-40B4-BE49-F238E27FC236}">
                <a16:creationId xmlns:a16="http://schemas.microsoft.com/office/drawing/2014/main" id="{FF7F3388-88B0-47CF-8E19-A409428DFA47}"/>
              </a:ext>
            </a:extLst>
          </p:cNvPr>
          <p:cNvSpPr txBox="1"/>
          <p:nvPr/>
        </p:nvSpPr>
        <p:spPr>
          <a:xfrm>
            <a:off x="7433696" y="2849097"/>
            <a:ext cx="4300565" cy="4401205"/>
          </a:xfrm>
          <a:prstGeom prst="rect">
            <a:avLst/>
          </a:prstGeom>
          <a:noFill/>
        </p:spPr>
        <p:txBody>
          <a:bodyPr wrap="square">
            <a:spAutoFit/>
          </a:bodyPr>
          <a:lstStyle/>
          <a:p>
            <a:r>
              <a:rPr lang="sv-SE" sz="2700">
                <a:highlight>
                  <a:srgbClr val="FF0000"/>
                </a:highlight>
              </a:rPr>
              <a:t>Local women’s organisations</a:t>
            </a:r>
            <a:br>
              <a:rPr lang="sv-SE" sz="2700"/>
            </a:br>
            <a:endParaRPr lang="sv-SE" sz="2700"/>
          </a:p>
          <a:p>
            <a:endParaRPr lang="sv-SE" sz="2700"/>
          </a:p>
          <a:p>
            <a:r>
              <a:rPr lang="sv-SE" sz="2700"/>
              <a:t>will be able to </a:t>
            </a:r>
            <a:r>
              <a:rPr lang="sv-SE" sz="2700">
                <a:highlight>
                  <a:srgbClr val="FFFF00"/>
                </a:highlight>
              </a:rPr>
              <a:t>evaluate</a:t>
            </a:r>
            <a:br>
              <a:rPr lang="sv-SE" sz="2700">
                <a:highlight>
                  <a:srgbClr val="FFFF00"/>
                </a:highlight>
              </a:rPr>
            </a:br>
            <a:endParaRPr lang="sv-SE" sz="2700">
              <a:highlight>
                <a:srgbClr val="00FF00"/>
              </a:highlight>
            </a:endParaRPr>
          </a:p>
          <a:p>
            <a:r>
              <a:rPr lang="sv-SE" sz="2700">
                <a:highlight>
                  <a:srgbClr val="00FF00"/>
                </a:highlight>
              </a:rPr>
              <a:t>Regional climate adaptation plans from a gender equality perspective</a:t>
            </a:r>
          </a:p>
          <a:p>
            <a:endParaRPr lang="sv-SE" sz="2700">
              <a:highlight>
                <a:srgbClr val="FFFF00"/>
              </a:highlight>
            </a:endParaRPr>
          </a:p>
          <a:p>
            <a:endParaRPr lang="sv-SE" sz="2700">
              <a:highlight>
                <a:srgbClr val="FF0000"/>
              </a:highlight>
            </a:endParaRPr>
          </a:p>
        </p:txBody>
      </p:sp>
      <p:grpSp>
        <p:nvGrpSpPr>
          <p:cNvPr id="12" name="Grupp 11">
            <a:extLst>
              <a:ext uri="{FF2B5EF4-FFF2-40B4-BE49-F238E27FC236}">
                <a16:creationId xmlns:a16="http://schemas.microsoft.com/office/drawing/2014/main" id="{F4340845-04D3-417B-A328-FA0793445663}"/>
              </a:ext>
            </a:extLst>
          </p:cNvPr>
          <p:cNvGrpSpPr/>
          <p:nvPr/>
        </p:nvGrpSpPr>
        <p:grpSpPr>
          <a:xfrm>
            <a:off x="10438610" y="5791200"/>
            <a:ext cx="1753390" cy="1098424"/>
            <a:chOff x="4356586" y="8320165"/>
            <a:chExt cx="2577631" cy="1614775"/>
          </a:xfrm>
        </p:grpSpPr>
        <p:sp>
          <p:nvSpPr>
            <p:cNvPr id="13" name="object 9">
              <a:extLst>
                <a:ext uri="{FF2B5EF4-FFF2-40B4-BE49-F238E27FC236}">
                  <a16:creationId xmlns:a16="http://schemas.microsoft.com/office/drawing/2014/main" id="{11C6CC9A-0502-4404-B2A5-7E54F66F4FD3}"/>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14" name="Bildobjekt 13" descr="En bild som visar text&#10;&#10;Automatiskt genererad beskrivning">
              <a:extLst>
                <a:ext uri="{FF2B5EF4-FFF2-40B4-BE49-F238E27FC236}">
                  <a16:creationId xmlns:a16="http://schemas.microsoft.com/office/drawing/2014/main" id="{684C3D60-7E4F-423F-ADCF-CC74CD2023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6" name="textruta 15">
            <a:extLst>
              <a:ext uri="{FF2B5EF4-FFF2-40B4-BE49-F238E27FC236}">
                <a16:creationId xmlns:a16="http://schemas.microsoft.com/office/drawing/2014/main" id="{EB96AE33-937C-441B-A559-31A73076AAD6}"/>
              </a:ext>
            </a:extLst>
          </p:cNvPr>
          <p:cNvSpPr txBox="1"/>
          <p:nvPr/>
        </p:nvSpPr>
        <p:spPr>
          <a:xfrm>
            <a:off x="7433696" y="1967162"/>
            <a:ext cx="3945612" cy="769441"/>
          </a:xfrm>
          <a:prstGeom prst="rect">
            <a:avLst/>
          </a:prstGeom>
          <a:noFill/>
        </p:spPr>
        <p:txBody>
          <a:bodyPr wrap="square">
            <a:spAutoFit/>
          </a:bodyPr>
          <a:lstStyle/>
          <a:p>
            <a:r>
              <a:rPr lang="sv-SE" sz="2200"/>
              <a:t>After active participation in the workshop…</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1" name="Pennanteckning 30">
                <a:extLst>
                  <a:ext uri="{FF2B5EF4-FFF2-40B4-BE49-F238E27FC236}">
                    <a16:creationId xmlns:a16="http://schemas.microsoft.com/office/drawing/2014/main" id="{01955B90-398D-46CC-84E9-15208C3CA235}"/>
                  </a:ext>
                </a:extLst>
              </p14:cNvPr>
              <p14:cNvContentPartPr/>
              <p14:nvPr/>
            </p14:nvContentPartPr>
            <p14:xfrm>
              <a:off x="10851594" y="3923564"/>
              <a:ext cx="722880" cy="443880"/>
            </p14:xfrm>
          </p:contentPart>
        </mc:Choice>
        <mc:Fallback xmlns="">
          <p:pic>
            <p:nvPicPr>
              <p:cNvPr id="31" name="Pennanteckning 30">
                <a:extLst>
                  <a:ext uri="{FF2B5EF4-FFF2-40B4-BE49-F238E27FC236}">
                    <a16:creationId xmlns:a16="http://schemas.microsoft.com/office/drawing/2014/main" id="{01955B90-398D-46CC-84E9-15208C3CA235}"/>
                  </a:ext>
                </a:extLst>
              </p:cNvPr>
              <p:cNvPicPr/>
              <p:nvPr/>
            </p:nvPicPr>
            <p:blipFill>
              <a:blip r:embed="rId6"/>
              <a:stretch>
                <a:fillRect/>
              </a:stretch>
            </p:blipFill>
            <p:spPr>
              <a:xfrm>
                <a:off x="10788563" y="3860564"/>
                <a:ext cx="848583" cy="569520"/>
              </a:xfrm>
              <a:prstGeom prst="rect">
                <a:avLst/>
              </a:prstGeom>
            </p:spPr>
          </p:pic>
        </mc:Fallback>
      </mc:AlternateContent>
      <p:sp>
        <p:nvSpPr>
          <p:cNvPr id="6" name="textruta 5">
            <a:extLst>
              <a:ext uri="{FF2B5EF4-FFF2-40B4-BE49-F238E27FC236}">
                <a16:creationId xmlns:a16="http://schemas.microsoft.com/office/drawing/2014/main" id="{7752A410-8595-500F-450F-8B1ED7533FCC}"/>
              </a:ext>
            </a:extLst>
          </p:cNvPr>
          <p:cNvSpPr txBox="1"/>
          <p:nvPr/>
        </p:nvSpPr>
        <p:spPr>
          <a:xfrm>
            <a:off x="925220" y="2174658"/>
            <a:ext cx="2092655" cy="369332"/>
          </a:xfrm>
          <a:prstGeom prst="rect">
            <a:avLst/>
          </a:prstGeom>
          <a:noFill/>
        </p:spPr>
        <p:txBody>
          <a:bodyPr wrap="square">
            <a:spAutoFit/>
          </a:bodyPr>
          <a:lstStyle/>
          <a:p>
            <a:r>
              <a:rPr lang="sv-SE">
                <a:latin typeface="Trebuchet MS" panose="020B0603020202020204" pitchFamily="34" charset="0"/>
              </a:rPr>
              <a:t>Start phrase </a:t>
            </a:r>
            <a:endParaRPr lang="sv-SE"/>
          </a:p>
        </p:txBody>
      </p:sp>
    </p:spTree>
    <p:extLst>
      <p:ext uri="{BB962C8B-B14F-4D97-AF65-F5344CB8AC3E}">
        <p14:creationId xmlns:p14="http://schemas.microsoft.com/office/powerpoint/2010/main" val="60884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6492240" y="1047964"/>
            <a:ext cx="4666652"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092"/>
              </a:spcAft>
            </a:pPr>
            <a:r>
              <a:rPr lang="sv-SE" sz="6000" b="1">
                <a:latin typeface="Trebuchet MS" panose="020B0603020202020204" pitchFamily="34" charset="0"/>
              </a:rPr>
              <a:t>TRY IT OUT</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075765" y="3448083"/>
            <a:ext cx="10083848" cy="1471210"/>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800"/>
              </a:spcAft>
            </a:pPr>
            <a:r>
              <a:rPr lang="en-US" sz="3800" b="1">
                <a:solidFill>
                  <a:schemeClr val="tx1"/>
                </a:solidFill>
                <a:latin typeface="Arial" panose="020B0604020202020204" pitchFamily="34" charset="0"/>
                <a:ea typeface="Times New Roman" panose="02020603050405020304" pitchFamily="18" charset="0"/>
                <a:cs typeface="Arial" panose="020B0604020202020204" pitchFamily="34" charset="0"/>
              </a:rPr>
              <a:t>F</a:t>
            </a:r>
            <a:r>
              <a:rPr lang="en-US" sz="3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or a training that you will hold or arrange, </a:t>
            </a:r>
            <a:r>
              <a:rPr lang="en-US" sz="3800" b="1">
                <a:solidFill>
                  <a:srgbClr val="C6232F"/>
                </a:solidFill>
                <a:effectLst/>
                <a:latin typeface="Arial" panose="020B0604020202020204" pitchFamily="34" charset="0"/>
                <a:ea typeface="Times New Roman" panose="02020603050405020304" pitchFamily="18" charset="0"/>
                <a:cs typeface="Arial" panose="020B0604020202020204" pitchFamily="34" charset="0"/>
              </a:rPr>
              <a:t>formulate two learning objectives</a:t>
            </a:r>
            <a:r>
              <a:rPr lang="en-US" sz="3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b="1">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pic>
        <p:nvPicPr>
          <p:cNvPr id="3" name="Bild 2" descr="Skål kontur">
            <a:extLst>
              <a:ext uri="{FF2B5EF4-FFF2-40B4-BE49-F238E27FC236}">
                <a16:creationId xmlns:a16="http://schemas.microsoft.com/office/drawing/2014/main" id="{C6721920-F236-4341-A40F-A0877D7E21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98005" y="731880"/>
            <a:ext cx="1748235" cy="1748235"/>
          </a:xfrm>
          <a:prstGeom prst="rect">
            <a:avLst/>
          </a:prstGeom>
        </p:spPr>
      </p:pic>
      <p:sp>
        <p:nvSpPr>
          <p:cNvPr id="16" name="Title 34">
            <a:extLst>
              <a:ext uri="{FF2B5EF4-FFF2-40B4-BE49-F238E27FC236}">
                <a16:creationId xmlns:a16="http://schemas.microsoft.com/office/drawing/2014/main" id="{3CCABEC4-CC6E-41A1-BA71-D78203BA7833}"/>
              </a:ext>
            </a:extLst>
          </p:cNvPr>
          <p:cNvSpPr txBox="1">
            <a:spLocks/>
          </p:cNvSpPr>
          <p:nvPr/>
        </p:nvSpPr>
        <p:spPr>
          <a:xfrm>
            <a:off x="1091819" y="5295208"/>
            <a:ext cx="7506271" cy="873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2800" b="1">
                <a:highlight>
                  <a:srgbClr val="FFFF00"/>
                </a:highlight>
                <a:latin typeface="Trebuchet MS" panose="020B0603020202020204" pitchFamily="34" charset="0"/>
              </a:rPr>
              <a:t>15 min</a:t>
            </a:r>
          </a:p>
        </p:txBody>
      </p:sp>
    </p:spTree>
    <p:extLst>
      <p:ext uri="{BB962C8B-B14F-4D97-AF65-F5344CB8AC3E}">
        <p14:creationId xmlns:p14="http://schemas.microsoft.com/office/powerpoint/2010/main" val="67002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098375"/>
            <a:ext cx="3850644" cy="2364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092"/>
              </a:spcAft>
            </a:pPr>
            <a:r>
              <a:rPr lang="sv-SE" sz="5400" b="1">
                <a:solidFill>
                  <a:schemeClr val="bg1"/>
                </a:solidFill>
                <a:latin typeface="Trebuchet MS" panose="020B0603020202020204" pitchFamily="34" charset="0"/>
              </a:rPr>
              <a:t>Picking the right </a:t>
            </a:r>
            <a:r>
              <a:rPr lang="sv-SE" sz="5400" b="1">
                <a:solidFill>
                  <a:srgbClr val="FFFF00"/>
                </a:solidFill>
                <a:latin typeface="Trebuchet MS" panose="020B0603020202020204" pitchFamily="34" charset="0"/>
              </a:rPr>
              <a:t>Behaviour</a:t>
            </a:r>
            <a:endParaRPr lang="sv-SE" sz="5400" b="1">
              <a:solidFill>
                <a:schemeClr val="bg1"/>
              </a:solidFill>
              <a:latin typeface="Trebuchet MS" panose="020B0603020202020204" pitchFamily="34" charset="0"/>
            </a:endParaRP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558115" y="701014"/>
            <a:ext cx="4883917" cy="5457208"/>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Aft>
                <a:spcPts val="1800"/>
              </a:spcAft>
              <a:tabLst>
                <a:tab pos="228600" algn="l"/>
                <a:tab pos="828040" algn="l"/>
              </a:tabLst>
            </a:pPr>
            <a:r>
              <a:rPr lang="en-US" sz="2800" b="1">
                <a:latin typeface="Arial" panose="020B0604020202020204" pitchFamily="34" charset="0"/>
                <a:ea typeface="Times New Roman" panose="02020603050405020304" pitchFamily="18" charset="0"/>
                <a:cs typeface="Arial" panose="020B0604020202020204" pitchFamily="34" charset="0"/>
              </a:rPr>
              <a:t>Behaviours should be…</a:t>
            </a:r>
          </a:p>
          <a:p>
            <a:pPr marL="914400" lvl="1" indent="-457200">
              <a:spcAft>
                <a:spcPts val="1800"/>
              </a:spcAft>
              <a:buFont typeface="Arial" panose="020B0604020202020204" pitchFamily="34" charset="0"/>
              <a:buChar char="•"/>
              <a:tabLst>
                <a:tab pos="228600" algn="l"/>
                <a:tab pos="828040" algn="l"/>
              </a:tabLst>
            </a:pPr>
            <a:r>
              <a:rPr lang="sv-SE" sz="2800">
                <a:latin typeface="Arial" panose="020B0604020202020204" pitchFamily="34" charset="0"/>
                <a:ea typeface="Times New Roman" panose="02020603050405020304" pitchFamily="18" charset="0"/>
                <a:cs typeface="Arial" panose="020B0604020202020204" pitchFamily="34" charset="0"/>
              </a:rPr>
              <a:t>Observable (avoid ”understand/know”) </a:t>
            </a:r>
          </a:p>
          <a:p>
            <a:pPr marL="914400" lvl="1" indent="-457200">
              <a:spcAft>
                <a:spcPts val="1800"/>
              </a:spcAft>
              <a:buFont typeface="Arial" panose="020B0604020202020204" pitchFamily="34" charset="0"/>
              <a:buChar char="•"/>
              <a:tabLst>
                <a:tab pos="228600" algn="l"/>
                <a:tab pos="828040" algn="l"/>
              </a:tabLst>
            </a:pPr>
            <a:r>
              <a:rPr lang="sv-SE" sz="2800">
                <a:latin typeface="Arial" panose="020B0604020202020204" pitchFamily="34" charset="0"/>
                <a:ea typeface="Times New Roman" panose="02020603050405020304" pitchFamily="18" charset="0"/>
                <a:cs typeface="Arial" panose="020B0604020202020204" pitchFamily="34" charset="0"/>
              </a:rPr>
              <a:t>Relevant</a:t>
            </a:r>
            <a:r>
              <a:rPr lang="en-US" sz="2800">
                <a:latin typeface="Arial" panose="020B0604020202020204" pitchFamily="34" charset="0"/>
                <a:ea typeface="Times New Roman" panose="02020603050405020304" pitchFamily="18" charset="0"/>
                <a:cs typeface="Arial" panose="020B0604020202020204" pitchFamily="34" charset="0"/>
              </a:rPr>
              <a:t> (useful in real life)</a:t>
            </a:r>
            <a:endParaRPr lang="sv-SE" sz="2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296755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B694748A-56BF-4702-8EF8-E64AEAC25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312" y="0"/>
            <a:ext cx="3984688" cy="6858000"/>
          </a:xfrm>
          <a:prstGeom prst="rect">
            <a:avLst/>
          </a:prstGeom>
        </p:spPr>
      </p:pic>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739035" y="927713"/>
            <a:ext cx="6839212" cy="11641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2900" b="1">
                <a:latin typeface="Trebuchet MS" panose="020B0603020202020204" pitchFamily="34" charset="0"/>
              </a:rPr>
              <a:t>AFTER THIS WORKSHOP, </a:t>
            </a:r>
            <a:br>
              <a:rPr lang="sv-SE" sz="2900" b="1">
                <a:latin typeface="Trebuchet MS" panose="020B0603020202020204" pitchFamily="34" charset="0"/>
              </a:rPr>
            </a:br>
            <a:r>
              <a:rPr lang="sv-SE" sz="2900" b="1">
                <a:latin typeface="Trebuchet MS" panose="020B0603020202020204" pitchFamily="34" charset="0"/>
              </a:rPr>
              <a:t>YOU WILL BE ABLE TO…</a:t>
            </a:r>
          </a:p>
          <a:p>
            <a:pPr>
              <a:lnSpc>
                <a:spcPct val="100000"/>
              </a:lnSpc>
              <a:spcAft>
                <a:spcPts val="1092"/>
              </a:spcAft>
            </a:pPr>
            <a:endParaRPr lang="sv-SE" sz="2900" b="1">
              <a:latin typeface="Trebuchet MS" panose="020B0603020202020204" pitchFamily="34" charset="0"/>
            </a:endParaRP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03910" y="1905258"/>
            <a:ext cx="8228849" cy="3763955"/>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0" lvl="2" indent="-228600">
              <a:lnSpc>
                <a:spcPct val="110000"/>
              </a:lnSpc>
              <a:spcAft>
                <a:spcPts val="600"/>
              </a:spcAft>
              <a:buFont typeface="Wingdings" panose="05000000000000000000" pitchFamily="2" charset="2"/>
              <a:buChar char=""/>
              <a:tabLst>
                <a:tab pos="228600" algn="l"/>
                <a:tab pos="828040" algn="l"/>
              </a:tabLst>
            </a:pPr>
            <a:endParaRPr lang="en-US" sz="1700" b="1">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0000"/>
              </a:lnSpc>
              <a:spcAft>
                <a:spcPts val="600"/>
              </a:spcAft>
              <a:buFont typeface="Wingdings" panose="05000000000000000000" pitchFamily="2" charset="2"/>
              <a:buChar char=""/>
              <a:tabLst>
                <a:tab pos="228600" algn="l"/>
                <a:tab pos="828040" algn="l"/>
              </a:tabLst>
            </a:pPr>
            <a:r>
              <a:rPr lang="en-US" sz="2400" b="1">
                <a:latin typeface="Arial" panose="020B0604020202020204" pitchFamily="34" charset="0"/>
                <a:ea typeface="Times New Roman" panose="02020603050405020304" pitchFamily="18" charset="0"/>
                <a:cs typeface="Arial" panose="020B0604020202020204" pitchFamily="34" charset="0"/>
              </a:rPr>
              <a:t>design</a:t>
            </a:r>
            <a:r>
              <a:rPr lang="en-US" sz="2400">
                <a:latin typeface="Arial" panose="020B0604020202020204" pitchFamily="34" charset="0"/>
                <a:ea typeface="Times New Roman" panose="02020603050405020304" pitchFamily="18" charset="0"/>
                <a:cs typeface="Arial" panose="020B0604020202020204" pitchFamily="34" charset="0"/>
              </a:rPr>
              <a:t> an effective workshop</a:t>
            </a:r>
            <a:br>
              <a:rPr lang="en-US" sz="170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br>
            <a:br>
              <a:rPr lang="en-US" sz="1700">
                <a:latin typeface="Arial" panose="020B0604020202020204" pitchFamily="34" charset="0"/>
                <a:ea typeface="Times New Roman" panose="02020603050405020304" pitchFamily="18" charset="0"/>
                <a:cs typeface="Arial" panose="020B0604020202020204" pitchFamily="34" charset="0"/>
              </a:rPr>
            </a:br>
            <a:endParaRPr lang="sv-SE" sz="1700">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l">
              <a:lnSpc>
                <a:spcPct val="120000"/>
              </a:lnSpc>
              <a:spcAft>
                <a:spcPts val="600"/>
              </a:spcAft>
              <a:buFont typeface="Arial" panose="020B0604020202020204" pitchFamily="34" charset="0"/>
              <a:buChar char="•"/>
            </a:pPr>
            <a:endParaRPr lang="sv-SE" sz="1700">
              <a:solidFill>
                <a:srgbClr val="000002"/>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6"/>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6"/>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6"/>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9">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6"/>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6"/>
                <a:stretch>
                  <a:fillRect/>
                </a:stretch>
              </p:blipFill>
              <p:spPr>
                <a:xfrm>
                  <a:off x="2725876" y="696694"/>
                  <a:ext cx="9000" cy="9000"/>
                </a:xfrm>
                <a:prstGeom prst="rect">
                  <a:avLst/>
                </a:prstGeom>
              </p:spPr>
            </p:pic>
          </mc:Fallback>
        </mc:AlternateContent>
      </p:grpSp>
      <p:grpSp>
        <p:nvGrpSpPr>
          <p:cNvPr id="2" name="Grupp 1">
            <a:extLst>
              <a:ext uri="{FF2B5EF4-FFF2-40B4-BE49-F238E27FC236}">
                <a16:creationId xmlns:a16="http://schemas.microsoft.com/office/drawing/2014/main" id="{7233DD57-D8B8-4BC2-BFD3-8363F714BEE3}"/>
              </a:ext>
            </a:extLst>
          </p:cNvPr>
          <p:cNvGrpSpPr/>
          <p:nvPr/>
        </p:nvGrpSpPr>
        <p:grpSpPr>
          <a:xfrm>
            <a:off x="816676" y="489842"/>
            <a:ext cx="2719009" cy="749944"/>
            <a:chOff x="926404" y="489842"/>
            <a:chExt cx="2459570" cy="749944"/>
          </a:xfrm>
        </p:grpSpPr>
        <p:sp>
          <p:nvSpPr>
            <p:cNvPr id="13" name="Title 34">
              <a:extLst>
                <a:ext uri="{FF2B5EF4-FFF2-40B4-BE49-F238E27FC236}">
                  <a16:creationId xmlns:a16="http://schemas.microsoft.com/office/drawing/2014/main" id="{7AF43B14-6E60-44EA-B71C-F9CE82256E1D}"/>
                </a:ext>
              </a:extLst>
            </p:cNvPr>
            <p:cNvSpPr txBox="1">
              <a:spLocks/>
            </p:cNvSpPr>
            <p:nvPr/>
          </p:nvSpPr>
          <p:spPr>
            <a:xfrm>
              <a:off x="974711" y="489842"/>
              <a:ext cx="2411263" cy="487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1800">
                  <a:latin typeface="Arial" panose="020B0604020202020204" pitchFamily="34" charset="0"/>
                  <a:cs typeface="Arial" panose="020B0604020202020204" pitchFamily="34" charset="0"/>
                </a:rPr>
                <a:t>active participation in</a:t>
              </a:r>
            </a:p>
          </p:txBody>
        </p:sp>
        <mc:AlternateContent xmlns:mc="http://schemas.openxmlformats.org/markup-compatibility/2006" xmlns:p14="http://schemas.microsoft.com/office/powerpoint/2010/main">
          <mc:Choice Requires="p14">
            <p:contentPart p14:bwMode="auto" r:id="rId11">
              <p14:nvContentPartPr>
                <p14:cNvPr id="8" name="Pennanteckning 7">
                  <a:extLst>
                    <a:ext uri="{FF2B5EF4-FFF2-40B4-BE49-F238E27FC236}">
                      <a16:creationId xmlns:a16="http://schemas.microsoft.com/office/drawing/2014/main" id="{9496458A-8004-49B5-8BFA-F66A543D28C4}"/>
                    </a:ext>
                  </a:extLst>
                </p14:cNvPr>
                <p14:cNvContentPartPr/>
                <p14:nvPr/>
              </p14:nvContentPartPr>
              <p14:xfrm>
                <a:off x="1991284" y="525546"/>
                <a:ext cx="1315228" cy="714240"/>
              </p14:xfrm>
            </p:contentPart>
          </mc:Choice>
          <mc:Fallback xmlns="">
            <p:pic>
              <p:nvPicPr>
                <p:cNvPr id="8" name="Pennanteckning 7">
                  <a:extLst>
                    <a:ext uri="{FF2B5EF4-FFF2-40B4-BE49-F238E27FC236}">
                      <a16:creationId xmlns:a16="http://schemas.microsoft.com/office/drawing/2014/main" id="{9496458A-8004-49B5-8BFA-F66A543D28C4}"/>
                    </a:ext>
                  </a:extLst>
                </p:cNvPr>
                <p:cNvPicPr/>
                <p:nvPr/>
              </p:nvPicPr>
              <p:blipFill>
                <a:blip r:embed="rId12"/>
                <a:stretch>
                  <a:fillRect/>
                </a:stretch>
              </p:blipFill>
              <p:spPr>
                <a:xfrm>
                  <a:off x="1987375" y="521226"/>
                  <a:ext cx="1323045"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Pennanteckning 18">
                  <a:extLst>
                    <a:ext uri="{FF2B5EF4-FFF2-40B4-BE49-F238E27FC236}">
                      <a16:creationId xmlns:a16="http://schemas.microsoft.com/office/drawing/2014/main" id="{9F5C74D4-9C84-42AF-BBBB-F1A5A0FE4496}"/>
                    </a:ext>
                  </a:extLst>
                </p14:cNvPr>
                <p14:cNvContentPartPr/>
                <p14:nvPr/>
              </p14:nvContentPartPr>
              <p14:xfrm>
                <a:off x="926404" y="525896"/>
                <a:ext cx="1079280" cy="473400"/>
              </p14:xfrm>
            </p:contentPart>
          </mc:Choice>
          <mc:Fallback xmlns="">
            <p:pic>
              <p:nvPicPr>
                <p:cNvPr id="19" name="Pennanteckning 18">
                  <a:extLst>
                    <a:ext uri="{FF2B5EF4-FFF2-40B4-BE49-F238E27FC236}">
                      <a16:creationId xmlns:a16="http://schemas.microsoft.com/office/drawing/2014/main" id="{9F5C74D4-9C84-42AF-BBBB-F1A5A0FE4496}"/>
                    </a:ext>
                  </a:extLst>
                </p:cNvPr>
                <p:cNvPicPr/>
                <p:nvPr/>
              </p:nvPicPr>
              <p:blipFill>
                <a:blip r:embed="rId14"/>
                <a:stretch>
                  <a:fillRect/>
                </a:stretch>
              </p:blipFill>
              <p:spPr>
                <a:xfrm>
                  <a:off x="922496" y="521579"/>
                  <a:ext cx="1087096" cy="482033"/>
                </a:xfrm>
                <a:prstGeom prst="rect">
                  <a:avLst/>
                </a:prstGeom>
              </p:spPr>
            </p:pic>
          </mc:Fallback>
        </mc:AlternateContent>
      </p:grpSp>
    </p:spTree>
    <p:extLst>
      <p:ext uri="{BB962C8B-B14F-4D97-AF65-F5344CB8AC3E}">
        <p14:creationId xmlns:p14="http://schemas.microsoft.com/office/powerpoint/2010/main" val="687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56EDB58-A658-47C2-BFF5-D30603FCC1AE}"/>
              </a:ext>
            </a:extLst>
          </p:cNvPr>
          <p:cNvPicPr>
            <a:picLocks noChangeAspect="1"/>
          </p:cNvPicPr>
          <p:nvPr/>
        </p:nvPicPr>
        <p:blipFill rotWithShape="1">
          <a:blip r:embed="rId3">
            <a:extLst>
              <a:ext uri="{28A0092B-C50C-407E-A947-70E740481C1C}">
                <a14:useLocalDpi xmlns:a14="http://schemas.microsoft.com/office/drawing/2010/main" val="0"/>
              </a:ext>
            </a:extLst>
          </a:blip>
          <a:srcRect t="13480" b="762"/>
          <a:stretch/>
        </p:blipFill>
        <p:spPr>
          <a:xfrm>
            <a:off x="500783" y="1439788"/>
            <a:ext cx="10706435" cy="5183077"/>
          </a:xfrm>
          <a:prstGeom prst="rect">
            <a:avLst/>
          </a:prstGeom>
        </p:spPr>
      </p:pic>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610320" y="490559"/>
            <a:ext cx="7865972"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3200" b="1">
                <a:latin typeface="Trebuchet MS" panose="020B0603020202020204" pitchFamily="34" charset="0"/>
              </a:rPr>
              <a:t>BLOOM’S TAXONOMY</a:t>
            </a:r>
          </a:p>
        </p:txBody>
      </p:sp>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6"/>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6"/>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6"/>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9">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6"/>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6"/>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399071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4457700" y="1047964"/>
            <a:ext cx="6701192" cy="13269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092"/>
              </a:spcAft>
            </a:pPr>
            <a:r>
              <a:rPr lang="sv-SE" sz="5800" b="1">
                <a:latin typeface="Trebuchet MS" panose="020B0603020202020204" pitchFamily="34" charset="0"/>
              </a:rPr>
              <a:t>HOME ASSIGNMENT</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075765" y="3448083"/>
            <a:ext cx="10083848" cy="1471210"/>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800"/>
              </a:spcAft>
            </a:pPr>
            <a:r>
              <a:rPr lang="en-US" sz="3800" b="1">
                <a:solidFill>
                  <a:schemeClr val="tx1"/>
                </a:solidFill>
                <a:latin typeface="Arial" panose="020B0604020202020204" pitchFamily="34" charset="0"/>
                <a:ea typeface="Times New Roman" panose="02020603050405020304" pitchFamily="18" charset="0"/>
                <a:cs typeface="Arial" panose="020B0604020202020204" pitchFamily="34" charset="0"/>
              </a:rPr>
              <a:t>Formulate a new learning objective to a planned training in Padlet</a:t>
            </a:r>
            <a:r>
              <a:rPr lang="en-US" sz="3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b="1">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pic>
        <p:nvPicPr>
          <p:cNvPr id="3" name="Bild 2" descr="Lampa kontur">
            <a:extLst>
              <a:ext uri="{FF2B5EF4-FFF2-40B4-BE49-F238E27FC236}">
                <a16:creationId xmlns:a16="http://schemas.microsoft.com/office/drawing/2014/main" id="{C6721920-F236-4341-A40F-A0877D7E21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750105" y="731880"/>
            <a:ext cx="1748235" cy="1748235"/>
          </a:xfrm>
          <a:prstGeom prst="rect">
            <a:avLst/>
          </a:prstGeom>
        </p:spPr>
      </p:pic>
      <p:sp>
        <p:nvSpPr>
          <p:cNvPr id="16" name="Title 34">
            <a:extLst>
              <a:ext uri="{FF2B5EF4-FFF2-40B4-BE49-F238E27FC236}">
                <a16:creationId xmlns:a16="http://schemas.microsoft.com/office/drawing/2014/main" id="{3CCABEC4-CC6E-41A1-BA71-D78203BA7833}"/>
              </a:ext>
            </a:extLst>
          </p:cNvPr>
          <p:cNvSpPr txBox="1">
            <a:spLocks/>
          </p:cNvSpPr>
          <p:nvPr/>
        </p:nvSpPr>
        <p:spPr>
          <a:xfrm>
            <a:off x="1091819" y="5295208"/>
            <a:ext cx="7506271" cy="873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2800" b="1">
                <a:highlight>
                  <a:srgbClr val="FFFF00"/>
                </a:highlight>
                <a:latin typeface="Trebuchet MS" panose="020B0603020202020204" pitchFamily="34" charset="0"/>
              </a:rPr>
              <a:t>Until tomorrow at 9.00 am CEST</a:t>
            </a:r>
          </a:p>
        </p:txBody>
      </p:sp>
    </p:spTree>
    <p:extLst>
      <p:ext uri="{BB962C8B-B14F-4D97-AF65-F5344CB8AC3E}">
        <p14:creationId xmlns:p14="http://schemas.microsoft.com/office/powerpoint/2010/main" val="50608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838201" y="976316"/>
            <a:ext cx="6926810" cy="1358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en-GB" sz="5400" b="1" i="0">
                <a:solidFill>
                  <a:srgbClr val="000000"/>
                </a:solidFill>
                <a:effectLst/>
                <a:latin typeface="Calibri" panose="020F0502020204030204" pitchFamily="34" charset="0"/>
              </a:rPr>
              <a:t>Wrap up of Day 1</a:t>
            </a:r>
            <a:endParaRPr lang="sv-SE" sz="5400" b="1">
              <a:latin typeface="Trebuchet MS" panose="020B0603020202020204" pitchFamily="34" charset="0"/>
            </a:endParaRP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838200" y="2702316"/>
            <a:ext cx="9987776" cy="2491665"/>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3000"/>
              </a:spcAft>
            </a:pPr>
            <a:r>
              <a:rPr lang="en-US" sz="3200">
                <a:solidFill>
                  <a:schemeClr val="tx1"/>
                </a:solidFill>
                <a:effectLst/>
                <a:latin typeface="Arial" panose="020B0604020202020204" pitchFamily="34" charset="0"/>
                <a:ea typeface="Times New Roman" panose="02020603050405020304" pitchFamily="18" charset="0"/>
                <a:cs typeface="Arial" panose="020B0604020202020204" pitchFamily="34" charset="0"/>
              </a:rPr>
              <a:t>We have used many Learner Centered methods today!</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60011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3FB1308-EF5E-C644-99D7-4E12F2B58888}"/>
              </a:ext>
            </a:extLst>
          </p:cNvPr>
          <p:cNvGrpSpPr/>
          <p:nvPr/>
        </p:nvGrpSpPr>
        <p:grpSpPr>
          <a:xfrm>
            <a:off x="10412822" y="5557736"/>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59669" y="196663"/>
            <a:ext cx="6025318" cy="6788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2400" u="sng">
                <a:latin typeface="Calibri"/>
                <a:ea typeface="Calibri"/>
                <a:cs typeface="Calibri"/>
              </a:rPr>
              <a:t>Active participation!</a:t>
            </a:r>
          </a:p>
          <a:p>
            <a:pPr lvl="1"/>
            <a:r>
              <a:rPr lang="en-US" sz="2400">
                <a:latin typeface="Calibri"/>
                <a:ea typeface="Calibri"/>
                <a:cs typeface="Calibri"/>
              </a:rPr>
              <a:t>1. </a:t>
            </a:r>
            <a:r>
              <a:rPr lang="en-GB" sz="2400">
                <a:latin typeface="Calibri" panose="020F0502020204030204" pitchFamily="34" charset="0"/>
                <a:ea typeface="Calibri"/>
                <a:cs typeface="Calibri"/>
              </a:rPr>
              <a:t>E</a:t>
            </a:r>
            <a:r>
              <a:rPr lang="en-GB" sz="2400">
                <a:latin typeface="Calibri" panose="020F0502020204030204" pitchFamily="34" charset="0"/>
                <a:ea typeface="Times New Roman" panose="02020603050405020304" pitchFamily="18" charset="0"/>
              </a:rPr>
              <a:t>veryone from Asia, Africa, Middle East, Europe turns on their cameras and waves to us all. </a:t>
            </a:r>
            <a:endParaRPr lang="sv-SE" sz="3200">
              <a:latin typeface="Calibri Light" panose="020F0302020204030204"/>
              <a:ea typeface="Calibri Light" panose="020F0302020204030204"/>
              <a:cs typeface="Calibri Light" panose="020F0302020204030204"/>
            </a:endParaRPr>
          </a:p>
          <a:p>
            <a:pPr lvl="1"/>
            <a:endParaRPr lang="en-US" sz="2400">
              <a:latin typeface="Calibri"/>
              <a:ea typeface="Calibri"/>
              <a:cs typeface="Calibri"/>
            </a:endParaRPr>
          </a:p>
          <a:p>
            <a:pPr lvl="1"/>
            <a:r>
              <a:rPr lang="en-US" sz="2400">
                <a:latin typeface="Calibri"/>
                <a:ea typeface="Calibri"/>
                <a:cs typeface="Calibri"/>
              </a:rPr>
              <a:t>2. Rename yourself in </a:t>
            </a:r>
            <a:r>
              <a:rPr lang="en-US" sz="2400" b="1">
                <a:latin typeface="Calibri"/>
                <a:ea typeface="Calibri"/>
                <a:cs typeface="Calibri"/>
              </a:rPr>
              <a:t>Zoom</a:t>
            </a:r>
            <a:r>
              <a:rPr lang="en-US" sz="2400">
                <a:latin typeface="Calibri"/>
                <a:ea typeface="Calibri"/>
                <a:cs typeface="Calibri"/>
              </a:rPr>
              <a:t> with an adjective/one word how you feel today “Curious Karl” </a:t>
            </a:r>
            <a:endParaRPr lang="en-US" sz="2400">
              <a:latin typeface="+mj-lt"/>
              <a:ea typeface="+mj-lt"/>
              <a:cs typeface="+mj-lt"/>
            </a:endParaRPr>
          </a:p>
          <a:p>
            <a:pPr lvl="1"/>
            <a:endParaRPr lang="en-US" sz="2400">
              <a:latin typeface="Calibri"/>
              <a:ea typeface="Calibri"/>
              <a:cs typeface="Calibri"/>
            </a:endParaRPr>
          </a:p>
          <a:p>
            <a:pPr lvl="1"/>
            <a:r>
              <a:rPr lang="en-US" sz="2400" u="sng">
                <a:latin typeface="Calibri"/>
                <a:ea typeface="Calibri"/>
                <a:cs typeface="Calibri"/>
              </a:rPr>
              <a:t>Where do we start?</a:t>
            </a:r>
          </a:p>
          <a:p>
            <a:pPr lvl="1"/>
            <a:r>
              <a:rPr lang="en-US" sz="2400">
                <a:latin typeface="Calibri"/>
                <a:ea typeface="Calibri"/>
                <a:cs typeface="Calibri"/>
              </a:rPr>
              <a:t>3. First associations: to “adult learning” </a:t>
            </a:r>
            <a:endParaRPr lang="en-US" sz="2400">
              <a:latin typeface="+mj-lt"/>
              <a:ea typeface="+mj-lt"/>
              <a:cs typeface="+mj-lt"/>
            </a:endParaRPr>
          </a:p>
          <a:p>
            <a:pPr lvl="1"/>
            <a:endParaRPr lang="en-US" sz="2400">
              <a:latin typeface="Calibri"/>
              <a:ea typeface="Calibri"/>
              <a:cs typeface="Calibri"/>
            </a:endParaRPr>
          </a:p>
          <a:p>
            <a:pPr lvl="1"/>
            <a:r>
              <a:rPr lang="en-US" sz="2400">
                <a:latin typeface="Calibri"/>
                <a:ea typeface="Calibri"/>
                <a:cs typeface="Calibri"/>
              </a:rPr>
              <a:t>4. Self assessment: On a scale from 1-5 use zoom </a:t>
            </a:r>
            <a:r>
              <a:rPr lang="en-US" sz="2400" b="1">
                <a:latin typeface="Calibri"/>
                <a:ea typeface="Calibri"/>
                <a:cs typeface="Calibri"/>
              </a:rPr>
              <a:t>poll</a:t>
            </a:r>
          </a:p>
          <a:p>
            <a:pPr lvl="1"/>
            <a:endParaRPr lang="en-US" sz="2400">
              <a:latin typeface="Calibri"/>
              <a:ea typeface="Calibri"/>
              <a:cs typeface="Calibri"/>
            </a:endParaRPr>
          </a:p>
          <a:p>
            <a:pPr lvl="1"/>
            <a:r>
              <a:rPr lang="en-US" sz="2400">
                <a:latin typeface="Calibri"/>
                <a:ea typeface="Calibri"/>
                <a:cs typeface="Calibri"/>
              </a:rPr>
              <a:t>5. Participants sharing in plenum</a:t>
            </a:r>
            <a:endParaRPr lang="en-US" sz="1600">
              <a:cs typeface="Calibri"/>
            </a:endParaRP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084987" y="392340"/>
            <a:ext cx="5636393" cy="6687784"/>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tabLst>
                <a:tab pos="228600" algn="l"/>
                <a:tab pos="828040" algn="l"/>
              </a:tabLst>
            </a:pPr>
            <a:endParaRPr lang="en-US"/>
          </a:p>
          <a:p>
            <a:pPr lvl="1">
              <a:tabLst>
                <a:tab pos="228600" algn="l"/>
                <a:tab pos="828040" algn="l"/>
              </a:tabLst>
            </a:pPr>
            <a:endParaRPr lang="en-US" sz="2800">
              <a:ea typeface="+mn-lt"/>
              <a:cs typeface="+mn-lt"/>
            </a:endParaRPr>
          </a:p>
          <a:p>
            <a:pPr lvl="1">
              <a:tabLst>
                <a:tab pos="228600" algn="l"/>
                <a:tab pos="828040" algn="l"/>
              </a:tabLst>
            </a:pPr>
            <a:r>
              <a:rPr lang="en-US" sz="2400" u="sng">
                <a:ea typeface="+mn-lt"/>
                <a:cs typeface="+mn-lt"/>
              </a:rPr>
              <a:t>Reflections ?</a:t>
            </a:r>
          </a:p>
          <a:p>
            <a:pPr lvl="1">
              <a:tabLst>
                <a:tab pos="228600" algn="l"/>
                <a:tab pos="828040" algn="l"/>
              </a:tabLst>
            </a:pPr>
            <a:endParaRPr lang="en-US" sz="2400">
              <a:ea typeface="+mn-lt"/>
              <a:cs typeface="+mn-lt"/>
            </a:endParaRPr>
          </a:p>
          <a:p>
            <a:pPr lvl="1">
              <a:tabLst>
                <a:tab pos="228600" algn="l"/>
                <a:tab pos="828040" algn="l"/>
              </a:tabLst>
            </a:pPr>
            <a:r>
              <a:rPr lang="en-US" sz="2400">
                <a:ea typeface="+mn-lt"/>
                <a:cs typeface="+mn-lt"/>
              </a:rPr>
              <a:t>6.  True and False statements (Zoom </a:t>
            </a:r>
            <a:r>
              <a:rPr lang="en-US" sz="2400" b="1">
                <a:ea typeface="+mn-lt"/>
                <a:cs typeface="+mn-lt"/>
              </a:rPr>
              <a:t>reactions</a:t>
            </a:r>
            <a:r>
              <a:rPr lang="en-US" sz="2400">
                <a:ea typeface="+mn-lt"/>
                <a:cs typeface="+mn-lt"/>
              </a:rPr>
              <a:t>)</a:t>
            </a:r>
            <a:endParaRPr lang="en-US" sz="2400"/>
          </a:p>
          <a:p>
            <a:pPr lvl="1">
              <a:tabLst>
                <a:tab pos="228600" algn="l"/>
                <a:tab pos="828040" algn="l"/>
              </a:tabLst>
            </a:pPr>
            <a:endParaRPr lang="en-US" sz="2400">
              <a:ea typeface="+mn-lt"/>
              <a:cs typeface="+mn-lt"/>
            </a:endParaRPr>
          </a:p>
          <a:p>
            <a:pPr lvl="1">
              <a:tabLst>
                <a:tab pos="228600" algn="l"/>
                <a:tab pos="828040" algn="l"/>
              </a:tabLst>
            </a:pPr>
            <a:r>
              <a:rPr lang="en-US" sz="2400">
                <a:ea typeface="+mn-lt"/>
                <a:cs typeface="+mn-lt"/>
              </a:rPr>
              <a:t>7.  </a:t>
            </a:r>
            <a:r>
              <a:rPr lang="en-US" sz="2400" b="1">
                <a:ea typeface="+mn-lt"/>
                <a:cs typeface="+mn-lt"/>
              </a:rPr>
              <a:t>Group discussion </a:t>
            </a:r>
            <a:r>
              <a:rPr lang="en-US" sz="2400">
                <a:ea typeface="+mn-lt"/>
                <a:cs typeface="+mn-lt"/>
              </a:rPr>
              <a:t>on learning effective training </a:t>
            </a:r>
            <a:endParaRPr lang="en-US" sz="2400"/>
          </a:p>
          <a:p>
            <a:pPr lvl="1">
              <a:tabLst>
                <a:tab pos="228600" algn="l"/>
                <a:tab pos="828040" algn="l"/>
              </a:tabLst>
            </a:pPr>
            <a:endParaRPr lang="en-US" sz="2400">
              <a:ea typeface="+mn-lt"/>
              <a:cs typeface="+mn-lt"/>
            </a:endParaRPr>
          </a:p>
          <a:p>
            <a:pPr lvl="1">
              <a:tabLst>
                <a:tab pos="228600" algn="l"/>
                <a:tab pos="828040" algn="l"/>
              </a:tabLst>
            </a:pPr>
            <a:r>
              <a:rPr lang="en-US" sz="2400">
                <a:ea typeface="+mn-lt"/>
                <a:cs typeface="+mn-lt"/>
              </a:rPr>
              <a:t>8.  View and </a:t>
            </a:r>
            <a:r>
              <a:rPr lang="en-US" sz="2400" b="1">
                <a:ea typeface="+mn-lt"/>
                <a:cs typeface="+mn-lt"/>
              </a:rPr>
              <a:t>rate</a:t>
            </a:r>
            <a:r>
              <a:rPr lang="en-US" sz="2400">
                <a:ea typeface="+mn-lt"/>
                <a:cs typeface="+mn-lt"/>
              </a:rPr>
              <a:t> each others learning objectives in Padlet </a:t>
            </a:r>
          </a:p>
          <a:p>
            <a:pPr lvl="1">
              <a:tabLst>
                <a:tab pos="228600" algn="l"/>
                <a:tab pos="828040" algn="l"/>
              </a:tabLst>
            </a:pPr>
            <a:endParaRPr lang="en-US" sz="2400">
              <a:ea typeface="+mn-lt"/>
              <a:cs typeface="+mn-lt"/>
            </a:endParaRPr>
          </a:p>
          <a:p>
            <a:pPr lvl="1">
              <a:tabLst>
                <a:tab pos="228600" algn="l"/>
                <a:tab pos="828040" algn="l"/>
              </a:tabLst>
            </a:pPr>
            <a:r>
              <a:rPr lang="en-US" sz="2400" u="sng">
                <a:ea typeface="+mn-lt"/>
                <a:cs typeface="+mn-lt"/>
              </a:rPr>
              <a:t>Exercise!</a:t>
            </a:r>
          </a:p>
          <a:p>
            <a:pPr lvl="1">
              <a:tabLst>
                <a:tab pos="228600" algn="l"/>
                <a:tab pos="828040" algn="l"/>
              </a:tabLst>
            </a:pPr>
            <a:r>
              <a:rPr lang="en-US" sz="2400">
                <a:ea typeface="+mn-lt"/>
                <a:cs typeface="+mn-lt"/>
              </a:rPr>
              <a:t>9.  Solo work: formulate two learning objectives in </a:t>
            </a:r>
            <a:r>
              <a:rPr lang="en-US" sz="2400" b="1">
                <a:ea typeface="+mn-lt"/>
                <a:cs typeface="+mn-lt"/>
              </a:rPr>
              <a:t>Padlet</a:t>
            </a:r>
            <a:endParaRPr lang="en-US" sz="2400">
              <a:ea typeface="+mn-lt"/>
              <a:cs typeface="+mn-lt"/>
            </a:endParaRPr>
          </a:p>
          <a:p>
            <a:pPr lvl="1">
              <a:tabLst>
                <a:tab pos="228600" algn="l"/>
                <a:tab pos="828040" algn="l"/>
              </a:tabLst>
            </a:pPr>
            <a:endParaRPr lang="en-US" sz="2400">
              <a:ea typeface="+mn-lt"/>
              <a:cs typeface="+mn-lt"/>
            </a:endParaRPr>
          </a:p>
          <a:p>
            <a:pPr lvl="1">
              <a:spcAft>
                <a:spcPts val="1800"/>
              </a:spcAft>
              <a:tabLst>
                <a:tab pos="228600" algn="l"/>
                <a:tab pos="828040" algn="l"/>
              </a:tabLst>
            </a:pPr>
            <a:r>
              <a:rPr lang="en-US" sz="2400">
                <a:ea typeface="+mn-lt"/>
                <a:cs typeface="+mn-lt"/>
              </a:rPr>
              <a:t>10.  </a:t>
            </a:r>
            <a:r>
              <a:rPr lang="en-US" sz="2400" b="1">
                <a:ea typeface="+mn-lt"/>
                <a:cs typeface="+mn-lt"/>
              </a:rPr>
              <a:t>Home assignment </a:t>
            </a:r>
            <a:r>
              <a:rPr lang="en-US" sz="2400">
                <a:ea typeface="+mn-lt"/>
                <a:cs typeface="+mn-lt"/>
              </a:rPr>
              <a:t>to improve your learning objective in Padlet </a:t>
            </a:r>
          </a:p>
          <a:p>
            <a:pPr lvl="1">
              <a:spcAft>
                <a:spcPts val="1800"/>
              </a:spcAft>
              <a:tabLst>
                <a:tab pos="228600" algn="l"/>
                <a:tab pos="828040" algn="l"/>
              </a:tabLst>
            </a:pPr>
            <a:endParaRPr lang="en-US" sz="2000">
              <a:highlight>
                <a:srgbClr val="FFFF00"/>
              </a:highlight>
            </a:endParaRPr>
          </a:p>
          <a:p>
            <a:pPr lvl="1">
              <a:spcAft>
                <a:spcPts val="1800"/>
              </a:spcAft>
              <a:tabLst>
                <a:tab pos="228600" algn="l"/>
                <a:tab pos="828040" algn="l"/>
              </a:tabLst>
            </a:pPr>
            <a:r>
              <a:rPr lang="en-US" sz="2800">
                <a:ea typeface="+mn-lt"/>
                <a:cs typeface="+mn-lt"/>
              </a:rPr>
              <a:t> </a:t>
            </a:r>
          </a:p>
          <a:p>
            <a:pPr lvl="1">
              <a:spcAft>
                <a:spcPts val="1800"/>
              </a:spcAft>
              <a:tabLst>
                <a:tab pos="228600" algn="l"/>
                <a:tab pos="828040" algn="l"/>
              </a:tabLst>
            </a:pPr>
            <a:endParaRPr lang="en-US" sz="2800">
              <a:ea typeface="+mn-lt"/>
              <a:cs typeface="+mn-lt"/>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20009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B97249-4CC9-45CB-FC9A-A1ECF131EBEC}"/>
              </a:ext>
            </a:extLst>
          </p:cNvPr>
          <p:cNvPicPr>
            <a:picLocks noChangeAspect="1"/>
          </p:cNvPicPr>
          <p:nvPr/>
        </p:nvPicPr>
        <p:blipFill>
          <a:blip r:embed="rId2"/>
          <a:stretch>
            <a:fillRect/>
          </a:stretch>
        </p:blipFill>
        <p:spPr>
          <a:xfrm>
            <a:off x="816457" y="0"/>
            <a:ext cx="10559085" cy="6581115"/>
          </a:xfrm>
          <a:prstGeom prst="rect">
            <a:avLst/>
          </a:prstGeom>
        </p:spPr>
      </p:pic>
    </p:spTree>
    <p:extLst>
      <p:ext uri="{BB962C8B-B14F-4D97-AF65-F5344CB8AC3E}">
        <p14:creationId xmlns:p14="http://schemas.microsoft.com/office/powerpoint/2010/main" val="255467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754188"/>
            <a:ext cx="3812756" cy="1175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092"/>
              </a:spcAft>
            </a:pPr>
            <a:r>
              <a:rPr lang="sv-SE" sz="6000" b="1">
                <a:solidFill>
                  <a:schemeClr val="bg1"/>
                </a:solidFill>
                <a:latin typeface="Trebuchet MS" panose="020B0603020202020204" pitchFamily="34" charset="0"/>
              </a:rPr>
              <a:t>AGENDA</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744930" y="589935"/>
            <a:ext cx="4714568" cy="5568287"/>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a:solidFill>
                  <a:schemeClr val="tx1">
                    <a:lumMod val="50000"/>
                    <a:lumOff val="50000"/>
                  </a:schemeClr>
                </a:solidFill>
                <a:latin typeface="Arial" panose="020B0604020202020204" pitchFamily="34" charset="0"/>
                <a:cs typeface="Arial" panose="020B0604020202020204" pitchFamily="34" charset="0"/>
              </a:rPr>
              <a:t>DAY 1: </a:t>
            </a:r>
          </a:p>
          <a:p>
            <a:pPr marL="457200" indent="-457200">
              <a:spcAft>
                <a:spcPts val="1200"/>
              </a:spcAft>
              <a:buAutoNum type="arabicPeriod"/>
            </a:pPr>
            <a:r>
              <a:rPr lang="en-US" sz="2400">
                <a:solidFill>
                  <a:schemeClr val="tx1">
                    <a:lumMod val="50000"/>
                    <a:lumOff val="50000"/>
                  </a:schemeClr>
                </a:solidFill>
                <a:latin typeface="Arial" panose="020B0604020202020204" pitchFamily="34" charset="0"/>
                <a:cs typeface="Arial" panose="020B0604020202020204" pitchFamily="34" charset="0"/>
              </a:rPr>
              <a:t>Evaluating learning</a:t>
            </a:r>
            <a:endParaRPr lang="sv-SE" sz="2400">
              <a:solidFill>
                <a:schemeClr val="tx1">
                  <a:lumMod val="50000"/>
                  <a:lumOff val="50000"/>
                </a:schemeClr>
              </a:solidFill>
              <a:latin typeface="Arial" panose="020B0604020202020204" pitchFamily="34" charset="0"/>
              <a:cs typeface="Arial" panose="020B0604020202020204" pitchFamily="34" charset="0"/>
            </a:endParaRPr>
          </a:p>
          <a:p>
            <a:pPr>
              <a:spcAft>
                <a:spcPts val="1200"/>
              </a:spcAft>
            </a:pPr>
            <a:r>
              <a:rPr lang="sv-SE" sz="2400">
                <a:solidFill>
                  <a:schemeClr val="tx1">
                    <a:lumMod val="50000"/>
                    <a:lumOff val="50000"/>
                  </a:schemeClr>
                </a:solidFill>
                <a:latin typeface="Arial" panose="020B0604020202020204" pitchFamily="34" charset="0"/>
                <a:cs typeface="Arial" panose="020B0604020202020204" pitchFamily="34" charset="0"/>
              </a:rPr>
              <a:t>2. </a:t>
            </a:r>
            <a:r>
              <a:rPr lang="en-US" sz="2400">
                <a:solidFill>
                  <a:schemeClr val="tx1">
                    <a:lumMod val="50000"/>
                    <a:lumOff val="50000"/>
                  </a:schemeClr>
                </a:solidFill>
                <a:latin typeface="Arial" panose="020B0604020202020204" pitchFamily="34" charset="0"/>
                <a:cs typeface="Arial" panose="020B0604020202020204" pitchFamily="34" charset="0"/>
              </a:rPr>
              <a:t>Setting learning objectives</a:t>
            </a:r>
          </a:p>
          <a:p>
            <a:pPr>
              <a:spcAft>
                <a:spcPts val="1200"/>
              </a:spcAft>
            </a:pPr>
            <a:endParaRPr lang="en-US" sz="2400">
              <a:solidFill>
                <a:schemeClr val="tx1"/>
              </a:solidFill>
              <a:latin typeface="Arial" panose="020B0604020202020204" pitchFamily="34" charset="0"/>
              <a:cs typeface="Arial" panose="020B0604020202020204" pitchFamily="34" charset="0"/>
            </a:endParaRPr>
          </a:p>
          <a:p>
            <a:pPr>
              <a:spcAft>
                <a:spcPts val="1200"/>
              </a:spcAft>
            </a:pPr>
            <a:r>
              <a:rPr lang="sv-SE" sz="2400" b="1">
                <a:solidFill>
                  <a:schemeClr val="tx1"/>
                </a:solidFill>
                <a:latin typeface="Arial" panose="020B0604020202020204" pitchFamily="34" charset="0"/>
                <a:cs typeface="Arial" panose="020B0604020202020204" pitchFamily="34" charset="0"/>
              </a:rPr>
              <a:t>DAY 2: </a:t>
            </a:r>
          </a:p>
          <a:p>
            <a:pPr>
              <a:spcAft>
                <a:spcPts val="1200"/>
              </a:spcAft>
            </a:pPr>
            <a:r>
              <a:rPr lang="sv-SE" sz="2400">
                <a:solidFill>
                  <a:schemeClr val="tx1"/>
                </a:solidFill>
                <a:latin typeface="Arial" panose="020B0604020202020204" pitchFamily="34" charset="0"/>
                <a:cs typeface="Arial" panose="020B0604020202020204" pitchFamily="34" charset="0"/>
              </a:rPr>
              <a:t>1. </a:t>
            </a:r>
            <a:r>
              <a:rPr lang="sv-SE" sz="2400" err="1">
                <a:solidFill>
                  <a:schemeClr val="tx1"/>
                </a:solidFill>
                <a:latin typeface="Arial" panose="020B0604020202020204" pitchFamily="34" charset="0"/>
                <a:cs typeface="Arial" panose="020B0604020202020204" pitchFamily="34" charset="0"/>
              </a:rPr>
              <a:t>How</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we</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learn</a:t>
            </a:r>
            <a:r>
              <a:rPr lang="sv-SE" sz="2400">
                <a:solidFill>
                  <a:schemeClr val="tx1"/>
                </a:solidFill>
                <a:latin typeface="Arial" panose="020B0604020202020204" pitchFamily="34" charset="0"/>
                <a:cs typeface="Arial" panose="020B0604020202020204" pitchFamily="34" charset="0"/>
              </a:rPr>
              <a:t>/Active </a:t>
            </a:r>
            <a:r>
              <a:rPr lang="sv-SE" sz="2400" dirty="0" err="1">
                <a:solidFill>
                  <a:schemeClr val="tx1"/>
                </a:solidFill>
                <a:latin typeface="Arial" panose="020B0604020202020204" pitchFamily="34" charset="0"/>
                <a:cs typeface="Arial" panose="020B0604020202020204" pitchFamily="34" charset="0"/>
              </a:rPr>
              <a:t>methods</a:t>
            </a:r>
            <a:endParaRPr lang="sv-SE" sz="2400">
              <a:solidFill>
                <a:schemeClr val="tx1"/>
              </a:solidFill>
              <a:latin typeface="Arial" panose="020B0604020202020204" pitchFamily="34" charset="0"/>
              <a:cs typeface="Arial" panose="020B0604020202020204" pitchFamily="34" charset="0"/>
            </a:endParaRPr>
          </a:p>
          <a:p>
            <a:pPr>
              <a:spcAft>
                <a:spcPts val="1200"/>
              </a:spcAft>
            </a:pPr>
            <a:r>
              <a:rPr lang="sv-SE" sz="2400">
                <a:solidFill>
                  <a:schemeClr val="tx1"/>
                </a:solidFill>
                <a:latin typeface="Arial" panose="020B0604020202020204" pitchFamily="34" charset="0"/>
                <a:cs typeface="Arial" panose="020B0604020202020204" pitchFamily="34" charset="0"/>
              </a:rPr>
              <a:t>4. </a:t>
            </a:r>
            <a:r>
              <a:rPr lang="sv-SE" sz="2400" err="1">
                <a:solidFill>
                  <a:schemeClr val="tx1"/>
                </a:solidFill>
                <a:latin typeface="Arial" panose="020B0604020202020204" pitchFamily="34" charset="0"/>
                <a:cs typeface="Arial" panose="020B0604020202020204" pitchFamily="34" charset="0"/>
              </a:rPr>
              <a:t>Efficient</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change</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processes</a:t>
            </a:r>
            <a:r>
              <a:rPr lang="sv-SE" sz="2400">
                <a:solidFill>
                  <a:schemeClr val="tx1"/>
                </a:solidFill>
                <a:latin typeface="Arial" panose="020B0604020202020204" pitchFamily="34" charset="0"/>
                <a:cs typeface="Arial" panose="020B0604020202020204" pitchFamily="34" charset="0"/>
              </a:rPr>
              <a:t> (AAA)</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68412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828363" y="2520941"/>
            <a:ext cx="10535274" cy="1828193"/>
          </a:xfrm>
        </p:spPr>
        <p:txBody>
          <a:bodyPr>
            <a:normAutofit fontScale="90000"/>
          </a:bodyPr>
          <a:lstStyle/>
          <a:p>
            <a:pPr algn="ctr">
              <a:lnSpc>
                <a:spcPct val="90000"/>
              </a:lnSpc>
              <a:spcAft>
                <a:spcPts val="1092"/>
              </a:spcAft>
            </a:pPr>
            <a:r>
              <a:rPr lang="sv-SE" sz="6600">
                <a:latin typeface="Trebuchet MS" panose="020B0603020202020204" pitchFamily="34" charset="0"/>
              </a:rPr>
              <a:t> </a:t>
            </a:r>
            <a:r>
              <a:rPr lang="sv-SE" sz="6600" err="1">
                <a:solidFill>
                  <a:srgbClr val="FFFF00"/>
                </a:solidFill>
                <a:latin typeface="Trebuchet MS" panose="020B0603020202020204" pitchFamily="34" charset="0"/>
              </a:rPr>
              <a:t>Thank</a:t>
            </a:r>
            <a:r>
              <a:rPr lang="sv-SE" sz="6600">
                <a:solidFill>
                  <a:srgbClr val="FFFF00"/>
                </a:solidFill>
                <a:latin typeface="Trebuchet MS" panose="020B0603020202020204" pitchFamily="34" charset="0"/>
              </a:rPr>
              <a:t> </a:t>
            </a:r>
            <a:r>
              <a:rPr lang="sv-SE" sz="6600" err="1">
                <a:solidFill>
                  <a:srgbClr val="FFFF00"/>
                </a:solidFill>
                <a:latin typeface="Trebuchet MS" panose="020B0603020202020204" pitchFamily="34" charset="0"/>
              </a:rPr>
              <a:t>you</a:t>
            </a:r>
            <a:r>
              <a:rPr lang="sv-SE" sz="6600">
                <a:solidFill>
                  <a:srgbClr val="FFFF00"/>
                </a:solidFill>
                <a:latin typeface="Trebuchet MS" panose="020B0603020202020204" pitchFamily="34" charset="0"/>
              </a:rPr>
              <a:t> for </a:t>
            </a:r>
            <a:r>
              <a:rPr lang="sv-SE" sz="6600" err="1">
                <a:solidFill>
                  <a:srgbClr val="FFFF00"/>
                </a:solidFill>
                <a:latin typeface="Trebuchet MS" panose="020B0603020202020204" pitchFamily="34" charset="0"/>
              </a:rPr>
              <a:t>today</a:t>
            </a:r>
            <a:r>
              <a:rPr lang="sv-SE" sz="6600">
                <a:solidFill>
                  <a:srgbClr val="FFFF00"/>
                </a:solidFill>
                <a:latin typeface="Trebuchet MS" panose="020B0603020202020204" pitchFamily="34" charset="0"/>
              </a:rPr>
              <a:t>! </a:t>
            </a:r>
            <a:br>
              <a:rPr lang="sv-SE" sz="6600">
                <a:latin typeface="Trebuchet MS" panose="020B0603020202020204" pitchFamily="34" charset="0"/>
              </a:rPr>
            </a:br>
            <a:r>
              <a:rPr lang="sv-SE" sz="6600" err="1">
                <a:latin typeface="Trebuchet MS" panose="020B0603020202020204" pitchFamily="34" charset="0"/>
              </a:rPr>
              <a:t>See</a:t>
            </a:r>
            <a:r>
              <a:rPr lang="sv-SE" sz="6600">
                <a:latin typeface="Trebuchet MS" panose="020B0603020202020204" pitchFamily="34" charset="0"/>
              </a:rPr>
              <a:t> </a:t>
            </a:r>
            <a:r>
              <a:rPr lang="sv-SE" sz="6600" err="1">
                <a:latin typeface="Trebuchet MS" panose="020B0603020202020204" pitchFamily="34" charset="0"/>
              </a:rPr>
              <a:t>you</a:t>
            </a:r>
            <a:r>
              <a:rPr lang="sv-SE" sz="6600">
                <a:latin typeface="Trebuchet MS" panose="020B0603020202020204" pitchFamily="34" charset="0"/>
              </a:rPr>
              <a:t> on </a:t>
            </a:r>
            <a:r>
              <a:rPr lang="sv-SE" sz="6600" err="1">
                <a:latin typeface="Trebuchet MS" panose="020B0603020202020204" pitchFamily="34" charset="0"/>
              </a:rPr>
              <a:t>Thursday</a:t>
            </a:r>
            <a:r>
              <a:rPr lang="sv-SE" sz="6600">
                <a:latin typeface="Trebuchet MS" panose="020B0603020202020204" pitchFamily="34" charset="0"/>
              </a:rPr>
              <a:t> </a:t>
            </a:r>
            <a:br>
              <a:rPr lang="sv-SE" sz="6600">
                <a:latin typeface="Trebuchet MS" panose="020B0603020202020204" pitchFamily="34" charset="0"/>
              </a:rPr>
            </a:br>
            <a:r>
              <a:rPr lang="sv-SE" sz="6600">
                <a:latin typeface="Trebuchet MS" panose="020B0603020202020204" pitchFamily="34" charset="0"/>
              </a:rPr>
              <a:t>22 September </a:t>
            </a:r>
            <a:br>
              <a:rPr lang="sv-SE" sz="6600">
                <a:latin typeface="Trebuchet MS" panose="020B0603020202020204" pitchFamily="34" charset="0"/>
              </a:rPr>
            </a:br>
            <a:r>
              <a:rPr lang="sv-SE" sz="6600">
                <a:latin typeface="Trebuchet MS" panose="020B0603020202020204" pitchFamily="34" charset="0"/>
              </a:rPr>
              <a:t>at 9 </a:t>
            </a:r>
            <a:r>
              <a:rPr lang="sv-SE" sz="6600" err="1">
                <a:latin typeface="Trebuchet MS" panose="020B0603020202020204" pitchFamily="34" charset="0"/>
              </a:rPr>
              <a:t>am</a:t>
            </a:r>
            <a:r>
              <a:rPr lang="sv-SE" sz="6600">
                <a:latin typeface="Trebuchet MS" panose="020B0603020202020204" pitchFamily="34" charset="0"/>
              </a:rPr>
              <a:t> (CEST) </a:t>
            </a: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383380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10193" y="235419"/>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031504"/>
            <a:ext cx="3850644" cy="2364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092"/>
              </a:spcAft>
            </a:pPr>
            <a:r>
              <a:rPr lang="sv-SE" sz="5400" b="1">
                <a:solidFill>
                  <a:schemeClr val="bg1"/>
                </a:solidFill>
                <a:latin typeface="Trebuchet MS" panose="020B0603020202020204" pitchFamily="34" charset="0"/>
              </a:rPr>
              <a:t>RECAP DAY 1</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558115" y="485114"/>
            <a:ext cx="4859185" cy="5457208"/>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Aft>
                <a:spcPts val="2400"/>
              </a:spcAft>
              <a:buFont typeface="Arial" panose="020B0604020202020204" pitchFamily="34" charset="0"/>
              <a:buChar char="•"/>
              <a:tabLst>
                <a:tab pos="228600" algn="l"/>
                <a:tab pos="828040" algn="l"/>
              </a:tabLst>
            </a:pPr>
            <a:r>
              <a:rPr lang="en-US">
                <a:latin typeface="Arial" panose="020B0604020202020204" pitchFamily="34" charset="0"/>
                <a:ea typeface="Times New Roman" panose="02020603050405020304" pitchFamily="18" charset="0"/>
                <a:cs typeface="Arial" panose="020B0604020202020204" pitchFamily="34" charset="0"/>
              </a:rPr>
              <a:t>Introduction </a:t>
            </a:r>
            <a:r>
              <a:rPr lang="en-US" b="1">
                <a:latin typeface="Arial" panose="020B0604020202020204" pitchFamily="34" charset="0"/>
                <a:ea typeface="Times New Roman" panose="02020603050405020304" pitchFamily="18" charset="0"/>
                <a:cs typeface="Arial" panose="020B0604020202020204" pitchFamily="34" charset="0"/>
              </a:rPr>
              <a:t>exercises</a:t>
            </a:r>
            <a:r>
              <a:rPr lang="en-US">
                <a:latin typeface="Arial" panose="020B0604020202020204" pitchFamily="34" charset="0"/>
                <a:ea typeface="Times New Roman" panose="02020603050405020304" pitchFamily="18" charset="0"/>
                <a:cs typeface="Arial" panose="020B0604020202020204" pitchFamily="34" charset="0"/>
              </a:rPr>
              <a:t> (Zoom camera + rename)</a:t>
            </a:r>
          </a:p>
          <a:p>
            <a:pPr marL="742950" lvl="1" indent="-285750">
              <a:spcAft>
                <a:spcPts val="2400"/>
              </a:spcAft>
              <a:buFont typeface="Arial" panose="020B0604020202020204" pitchFamily="34" charset="0"/>
              <a:buChar char="•"/>
              <a:tabLst>
                <a:tab pos="228600" algn="l"/>
                <a:tab pos="828040" algn="l"/>
              </a:tabLst>
            </a:pPr>
            <a:r>
              <a:rPr lang="en-US" b="1">
                <a:latin typeface="Arial" panose="020B0604020202020204" pitchFamily="34" charset="0"/>
                <a:ea typeface="Times New Roman" panose="02020603050405020304" pitchFamily="18" charset="0"/>
                <a:cs typeface="Arial" panose="020B0604020202020204" pitchFamily="34" charset="0"/>
              </a:rPr>
              <a:t>Energizer</a:t>
            </a:r>
            <a:r>
              <a:rPr lang="en-US">
                <a:latin typeface="Arial" panose="020B0604020202020204" pitchFamily="34" charset="0"/>
                <a:ea typeface="Times New Roman" panose="02020603050405020304" pitchFamily="18" charset="0"/>
                <a:cs typeface="Arial" panose="020B0604020202020204" pitchFamily="34" charset="0"/>
              </a:rPr>
              <a:t> (thumb and pinky finger)</a:t>
            </a:r>
          </a:p>
          <a:p>
            <a:pPr marL="742950" lvl="1" indent="-285750">
              <a:spcAft>
                <a:spcPts val="2400"/>
              </a:spcAft>
              <a:buFont typeface="Arial" panose="020B0604020202020204" pitchFamily="34" charset="0"/>
              <a:buChar char="•"/>
              <a:tabLst>
                <a:tab pos="228600" algn="l"/>
                <a:tab pos="828040" algn="l"/>
              </a:tabLst>
            </a:pPr>
            <a:r>
              <a:rPr lang="en-US">
                <a:latin typeface="Arial" panose="020B0604020202020204" pitchFamily="34" charset="0"/>
                <a:ea typeface="Times New Roman" panose="02020603050405020304" pitchFamily="18" charset="0"/>
                <a:cs typeface="Arial" panose="020B0604020202020204" pitchFamily="34" charset="0"/>
              </a:rPr>
              <a:t>How to </a:t>
            </a:r>
            <a:r>
              <a:rPr lang="en-US" b="1">
                <a:latin typeface="Arial" panose="020B0604020202020204" pitchFamily="34" charset="0"/>
                <a:ea typeface="Times New Roman" panose="02020603050405020304" pitchFamily="18" charset="0"/>
                <a:cs typeface="Arial" panose="020B0604020202020204" pitchFamily="34" charset="0"/>
              </a:rPr>
              <a:t>evaluate</a:t>
            </a:r>
            <a:r>
              <a:rPr lang="en-US">
                <a:latin typeface="Arial" panose="020B0604020202020204" pitchFamily="34" charset="0"/>
                <a:ea typeface="Times New Roman" panose="02020603050405020304" pitchFamily="18" charset="0"/>
                <a:cs typeface="Arial" panose="020B0604020202020204" pitchFamily="34" charset="0"/>
              </a:rPr>
              <a:t> learning – Donald Kirkpatrick’s evaluation model - a workshop is not effective if learning has not taken place</a:t>
            </a:r>
          </a:p>
          <a:p>
            <a:pPr marL="742950" lvl="1" indent="-285750">
              <a:spcAft>
                <a:spcPts val="2400"/>
              </a:spcAft>
              <a:buFont typeface="Arial" panose="020B0604020202020204" pitchFamily="34" charset="0"/>
              <a:buChar char="•"/>
              <a:tabLst>
                <a:tab pos="228600" algn="l"/>
                <a:tab pos="828040" algn="l"/>
              </a:tabLst>
            </a:pPr>
            <a:r>
              <a:rPr lang="en-US">
                <a:latin typeface="Arial" panose="020B0604020202020204" pitchFamily="34" charset="0"/>
                <a:ea typeface="Times New Roman" panose="02020603050405020304" pitchFamily="18" charset="0"/>
                <a:cs typeface="Arial" panose="020B0604020202020204" pitchFamily="34" charset="0"/>
              </a:rPr>
              <a:t>Formulate </a:t>
            </a:r>
            <a:r>
              <a:rPr lang="en-US" b="1">
                <a:latin typeface="Arial" panose="020B0604020202020204" pitchFamily="34" charset="0"/>
                <a:ea typeface="Times New Roman" panose="02020603050405020304" pitchFamily="18" charset="0"/>
                <a:cs typeface="Arial" panose="020B0604020202020204" pitchFamily="34" charset="0"/>
              </a:rPr>
              <a:t>learning objectives </a:t>
            </a:r>
            <a:r>
              <a:rPr lang="en-US">
                <a:latin typeface="Arial" panose="020B0604020202020204" pitchFamily="34" charset="0"/>
                <a:ea typeface="Times New Roman" panose="02020603050405020304" pitchFamily="18" charset="0"/>
                <a:cs typeface="Arial" panose="020B0604020202020204" pitchFamily="34" charset="0"/>
              </a:rPr>
              <a:t>–formulating learning objectives with ABC formula using Padlet. Blooms taxonomy. </a:t>
            </a:r>
          </a:p>
          <a:p>
            <a:pPr marL="742950" lvl="1" indent="-285750">
              <a:spcAft>
                <a:spcPts val="2400"/>
              </a:spcAft>
              <a:buFont typeface="Arial" panose="020B0604020202020204" pitchFamily="34" charset="0"/>
              <a:buChar char="•"/>
              <a:tabLst>
                <a:tab pos="228600" algn="l"/>
                <a:tab pos="828040" algn="l"/>
              </a:tabLst>
            </a:pPr>
            <a:r>
              <a:rPr lang="en-US" b="1">
                <a:latin typeface="Arial" panose="020B0604020202020204" pitchFamily="34" charset="0"/>
                <a:ea typeface="Times New Roman" panose="02020603050405020304" pitchFamily="18" charset="0"/>
                <a:cs typeface="Arial" panose="020B0604020202020204" pitchFamily="34" charset="0"/>
              </a:rPr>
              <a:t>Home assignment </a:t>
            </a:r>
            <a:r>
              <a:rPr lang="en-US">
                <a:latin typeface="Arial" panose="020B0604020202020204" pitchFamily="34" charset="0"/>
                <a:ea typeface="Times New Roman" panose="02020603050405020304" pitchFamily="18" charset="0"/>
                <a:cs typeface="Arial" panose="020B0604020202020204" pitchFamily="34" charset="0"/>
              </a:rPr>
              <a:t>– formulate learning objectives in Padlet </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pic>
        <p:nvPicPr>
          <p:cNvPr id="2" name="Bild 1" descr="Dia de muertos kontur">
            <a:extLst>
              <a:ext uri="{FF2B5EF4-FFF2-40B4-BE49-F238E27FC236}">
                <a16:creationId xmlns:a16="http://schemas.microsoft.com/office/drawing/2014/main" id="{6BB32670-906E-1198-1F39-C51A01503D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85207" y="3852409"/>
            <a:ext cx="1661700" cy="1661700"/>
          </a:xfrm>
          <a:prstGeom prst="rect">
            <a:avLst/>
          </a:prstGeom>
        </p:spPr>
      </p:pic>
    </p:spTree>
    <p:extLst>
      <p:ext uri="{BB962C8B-B14F-4D97-AF65-F5344CB8AC3E}">
        <p14:creationId xmlns:p14="http://schemas.microsoft.com/office/powerpoint/2010/main" val="188967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754188"/>
            <a:ext cx="3812756" cy="1175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092"/>
              </a:spcAft>
            </a:pPr>
            <a:r>
              <a:rPr lang="sv-SE" sz="6000" b="1">
                <a:solidFill>
                  <a:schemeClr val="bg1"/>
                </a:solidFill>
                <a:latin typeface="Trebuchet MS" panose="020B0603020202020204" pitchFamily="34" charset="0"/>
              </a:rPr>
              <a:t>AGENDA</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744930" y="589935"/>
            <a:ext cx="4714568" cy="5568287"/>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a:solidFill>
                  <a:schemeClr val="tx1">
                    <a:lumMod val="50000"/>
                    <a:lumOff val="50000"/>
                  </a:schemeClr>
                </a:solidFill>
                <a:latin typeface="Arial" panose="020B0604020202020204" pitchFamily="34" charset="0"/>
                <a:cs typeface="Arial" panose="020B0604020202020204" pitchFamily="34" charset="0"/>
              </a:rPr>
              <a:t>DAY 1: </a:t>
            </a:r>
          </a:p>
          <a:p>
            <a:pPr marL="457200" indent="-457200">
              <a:spcAft>
                <a:spcPts val="1200"/>
              </a:spcAft>
              <a:buAutoNum type="arabicPeriod"/>
            </a:pPr>
            <a:r>
              <a:rPr lang="en-US" sz="2400">
                <a:solidFill>
                  <a:schemeClr val="tx1">
                    <a:lumMod val="50000"/>
                    <a:lumOff val="50000"/>
                  </a:schemeClr>
                </a:solidFill>
                <a:latin typeface="Arial" panose="020B0604020202020204" pitchFamily="34" charset="0"/>
                <a:cs typeface="Arial" panose="020B0604020202020204" pitchFamily="34" charset="0"/>
              </a:rPr>
              <a:t>Evaluating learning</a:t>
            </a:r>
            <a:endParaRPr lang="sv-SE" sz="2400">
              <a:solidFill>
                <a:schemeClr val="tx1">
                  <a:lumMod val="50000"/>
                  <a:lumOff val="50000"/>
                </a:schemeClr>
              </a:solidFill>
              <a:latin typeface="Arial" panose="020B0604020202020204" pitchFamily="34" charset="0"/>
              <a:cs typeface="Arial" panose="020B0604020202020204" pitchFamily="34" charset="0"/>
            </a:endParaRPr>
          </a:p>
          <a:p>
            <a:pPr>
              <a:spcAft>
                <a:spcPts val="1200"/>
              </a:spcAft>
            </a:pPr>
            <a:r>
              <a:rPr lang="sv-SE" sz="2400">
                <a:solidFill>
                  <a:schemeClr val="tx1">
                    <a:lumMod val="50000"/>
                    <a:lumOff val="50000"/>
                  </a:schemeClr>
                </a:solidFill>
                <a:latin typeface="Arial" panose="020B0604020202020204" pitchFamily="34" charset="0"/>
                <a:cs typeface="Arial" panose="020B0604020202020204" pitchFamily="34" charset="0"/>
              </a:rPr>
              <a:t>2. </a:t>
            </a:r>
            <a:r>
              <a:rPr lang="en-US" sz="2400">
                <a:solidFill>
                  <a:schemeClr val="tx1">
                    <a:lumMod val="50000"/>
                    <a:lumOff val="50000"/>
                  </a:schemeClr>
                </a:solidFill>
                <a:latin typeface="Arial" panose="020B0604020202020204" pitchFamily="34" charset="0"/>
                <a:cs typeface="Arial" panose="020B0604020202020204" pitchFamily="34" charset="0"/>
              </a:rPr>
              <a:t>Setting learning objectives</a:t>
            </a:r>
          </a:p>
          <a:p>
            <a:pPr>
              <a:spcAft>
                <a:spcPts val="1200"/>
              </a:spcAft>
            </a:pPr>
            <a:endParaRPr lang="en-US" sz="2400">
              <a:solidFill>
                <a:schemeClr val="tx1"/>
              </a:solidFill>
              <a:latin typeface="Arial" panose="020B0604020202020204" pitchFamily="34" charset="0"/>
              <a:cs typeface="Arial" panose="020B0604020202020204" pitchFamily="34" charset="0"/>
            </a:endParaRPr>
          </a:p>
          <a:p>
            <a:pPr>
              <a:spcAft>
                <a:spcPts val="1200"/>
              </a:spcAft>
            </a:pPr>
            <a:r>
              <a:rPr lang="sv-SE" sz="2400" b="1">
                <a:solidFill>
                  <a:schemeClr val="tx1"/>
                </a:solidFill>
                <a:latin typeface="Arial" panose="020B0604020202020204" pitchFamily="34" charset="0"/>
                <a:cs typeface="Arial" panose="020B0604020202020204" pitchFamily="34" charset="0"/>
              </a:rPr>
              <a:t>DAY 2: </a:t>
            </a:r>
          </a:p>
          <a:p>
            <a:pPr>
              <a:spcAft>
                <a:spcPts val="1200"/>
              </a:spcAft>
            </a:pPr>
            <a:r>
              <a:rPr lang="sv-SE" sz="2400">
                <a:solidFill>
                  <a:schemeClr val="tx1"/>
                </a:solidFill>
                <a:latin typeface="Arial" panose="020B0604020202020204" pitchFamily="34" charset="0"/>
                <a:cs typeface="Arial" panose="020B0604020202020204" pitchFamily="34" charset="0"/>
              </a:rPr>
              <a:t>1. </a:t>
            </a:r>
            <a:r>
              <a:rPr lang="sv-SE" sz="2400" err="1">
                <a:solidFill>
                  <a:schemeClr val="tx1"/>
                </a:solidFill>
                <a:latin typeface="Arial" panose="020B0604020202020204" pitchFamily="34" charset="0"/>
                <a:cs typeface="Arial" panose="020B0604020202020204" pitchFamily="34" charset="0"/>
              </a:rPr>
              <a:t>How</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we</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learn</a:t>
            </a:r>
            <a:r>
              <a:rPr lang="sv-SE" sz="2400">
                <a:solidFill>
                  <a:schemeClr val="tx1"/>
                </a:solidFill>
                <a:latin typeface="Arial" panose="020B0604020202020204" pitchFamily="34" charset="0"/>
                <a:cs typeface="Arial" panose="020B0604020202020204" pitchFamily="34" charset="0"/>
              </a:rPr>
              <a:t>/Active methods</a:t>
            </a:r>
          </a:p>
          <a:p>
            <a:pPr>
              <a:spcAft>
                <a:spcPts val="1200"/>
              </a:spcAft>
            </a:pPr>
            <a:r>
              <a:rPr lang="sv-SE" sz="2400">
                <a:solidFill>
                  <a:schemeClr val="tx1"/>
                </a:solidFill>
                <a:latin typeface="Arial" panose="020B0604020202020204" pitchFamily="34" charset="0"/>
                <a:cs typeface="Arial" panose="020B0604020202020204" pitchFamily="34" charset="0"/>
              </a:rPr>
              <a:t>4. </a:t>
            </a:r>
            <a:r>
              <a:rPr lang="sv-SE" sz="2400" err="1">
                <a:solidFill>
                  <a:schemeClr val="tx1"/>
                </a:solidFill>
                <a:latin typeface="Arial" panose="020B0604020202020204" pitchFamily="34" charset="0"/>
                <a:cs typeface="Arial" panose="020B0604020202020204" pitchFamily="34" charset="0"/>
              </a:rPr>
              <a:t>Efficient</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change</a:t>
            </a:r>
            <a:r>
              <a:rPr lang="sv-SE" sz="2400">
                <a:solidFill>
                  <a:schemeClr val="tx1"/>
                </a:solidFill>
                <a:latin typeface="Arial" panose="020B0604020202020204" pitchFamily="34" charset="0"/>
                <a:cs typeface="Arial" panose="020B0604020202020204" pitchFamily="34" charset="0"/>
              </a:rPr>
              <a:t> </a:t>
            </a:r>
            <a:r>
              <a:rPr lang="sv-SE" sz="2400" err="1">
                <a:solidFill>
                  <a:schemeClr val="tx1"/>
                </a:solidFill>
                <a:latin typeface="Arial" panose="020B0604020202020204" pitchFamily="34" charset="0"/>
                <a:cs typeface="Arial" panose="020B0604020202020204" pitchFamily="34" charset="0"/>
              </a:rPr>
              <a:t>processes</a:t>
            </a:r>
            <a:r>
              <a:rPr lang="sv-SE" sz="2400">
                <a:solidFill>
                  <a:schemeClr val="tx1"/>
                </a:solidFill>
                <a:latin typeface="Arial" panose="020B0604020202020204" pitchFamily="34" charset="0"/>
                <a:cs typeface="Arial" panose="020B0604020202020204" pitchFamily="34" charset="0"/>
              </a:rPr>
              <a:t> (AAA)</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183260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828363" y="3704743"/>
            <a:ext cx="10535274" cy="1828193"/>
          </a:xfrm>
        </p:spPr>
        <p:txBody>
          <a:bodyPr/>
          <a:lstStyle/>
          <a:p>
            <a:pPr algn="ctr">
              <a:lnSpc>
                <a:spcPct val="90000"/>
              </a:lnSpc>
              <a:spcAft>
                <a:spcPts val="1092"/>
              </a:spcAft>
            </a:pPr>
            <a:r>
              <a:rPr lang="sv-SE" sz="6600">
                <a:latin typeface="Trebuchet MS" panose="020B0603020202020204" pitchFamily="34" charset="0"/>
              </a:rPr>
              <a:t> 3. </a:t>
            </a:r>
            <a:r>
              <a:rPr lang="sv-SE" sz="6600" err="1">
                <a:latin typeface="Trebuchet MS" panose="020B0603020202020204" pitchFamily="34" charset="0"/>
              </a:rPr>
              <a:t>How</a:t>
            </a:r>
            <a:r>
              <a:rPr lang="sv-SE" sz="6600">
                <a:latin typeface="Trebuchet MS" panose="020B0603020202020204" pitchFamily="34" charset="0"/>
              </a:rPr>
              <a:t> </a:t>
            </a:r>
            <a:r>
              <a:rPr lang="sv-SE" sz="6600" err="1">
                <a:latin typeface="Trebuchet MS" panose="020B0603020202020204" pitchFamily="34" charset="0"/>
              </a:rPr>
              <a:t>we</a:t>
            </a:r>
            <a:r>
              <a:rPr lang="sv-SE" sz="6600">
                <a:latin typeface="Trebuchet MS" panose="020B0603020202020204" pitchFamily="34" charset="0"/>
              </a:rPr>
              <a:t> </a:t>
            </a:r>
            <a:r>
              <a:rPr lang="sv-SE" sz="6600" err="1">
                <a:latin typeface="Trebuchet MS" panose="020B0603020202020204" pitchFamily="34" charset="0"/>
              </a:rPr>
              <a:t>learn</a:t>
            </a:r>
            <a:endParaRPr lang="sv-SE" sz="6600">
              <a:latin typeface="Trebuchet MS" panose="020B0603020202020204" pitchFamily="34" charset="0"/>
            </a:endParaRP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pic>
        <p:nvPicPr>
          <p:cNvPr id="9" name="Bild 8" descr="Hjärna kontur">
            <a:extLst>
              <a:ext uri="{FF2B5EF4-FFF2-40B4-BE49-F238E27FC236}">
                <a16:creationId xmlns:a16="http://schemas.microsoft.com/office/drawing/2014/main" id="{EFA2A40D-0522-4A9C-A797-C8D4B3F709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7078" y="1314164"/>
            <a:ext cx="2837843" cy="2837843"/>
          </a:xfrm>
          <a:prstGeom prst="rect">
            <a:avLst/>
          </a:prstGeom>
        </p:spPr>
      </p:pic>
    </p:spTree>
    <p:extLst>
      <p:ext uri="{BB962C8B-B14F-4D97-AF65-F5344CB8AC3E}">
        <p14:creationId xmlns:p14="http://schemas.microsoft.com/office/powerpoint/2010/main" val="198456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754188"/>
            <a:ext cx="3812756" cy="1175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092"/>
              </a:spcAft>
            </a:pPr>
            <a:r>
              <a:rPr lang="sv-SE" sz="6000" b="1">
                <a:solidFill>
                  <a:schemeClr val="bg1"/>
                </a:solidFill>
                <a:latin typeface="Trebuchet MS" panose="020B0603020202020204" pitchFamily="34" charset="0"/>
              </a:rPr>
              <a:t>AGENDA</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669072" y="557781"/>
            <a:ext cx="4714568" cy="5568287"/>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a:solidFill>
                  <a:schemeClr val="tx1"/>
                </a:solidFill>
                <a:latin typeface="Arial" panose="020B0604020202020204" pitchFamily="34" charset="0"/>
                <a:cs typeface="Arial" panose="020B0604020202020204" pitchFamily="34" charset="0"/>
              </a:rPr>
              <a:t>DAY 1: </a:t>
            </a:r>
          </a:p>
          <a:p>
            <a:pPr marL="457200" indent="-457200">
              <a:spcAft>
                <a:spcPts val="1200"/>
              </a:spcAft>
              <a:buAutoNum type="arabicPeriod"/>
            </a:pPr>
            <a:r>
              <a:rPr lang="en-US" sz="2400">
                <a:solidFill>
                  <a:schemeClr val="tx1"/>
                </a:solidFill>
                <a:latin typeface="Arial" panose="020B0604020202020204" pitchFamily="34" charset="0"/>
                <a:cs typeface="Arial" panose="020B0604020202020204" pitchFamily="34" charset="0"/>
              </a:rPr>
              <a:t>Evaluating learning</a:t>
            </a:r>
            <a:endParaRPr lang="sv-SE" sz="2400">
              <a:solidFill>
                <a:schemeClr val="tx1"/>
              </a:solidFill>
              <a:latin typeface="Arial" panose="020B0604020202020204" pitchFamily="34" charset="0"/>
              <a:cs typeface="Arial" panose="020B0604020202020204" pitchFamily="34" charset="0"/>
            </a:endParaRPr>
          </a:p>
          <a:p>
            <a:pPr>
              <a:spcAft>
                <a:spcPts val="1200"/>
              </a:spcAft>
            </a:pPr>
            <a:r>
              <a:rPr lang="sv-SE" sz="2400">
                <a:solidFill>
                  <a:schemeClr val="tx1"/>
                </a:solidFill>
                <a:latin typeface="Arial" panose="020B0604020202020204" pitchFamily="34" charset="0"/>
                <a:cs typeface="Arial" panose="020B0604020202020204" pitchFamily="34" charset="0"/>
              </a:rPr>
              <a:t>2. </a:t>
            </a:r>
            <a:r>
              <a:rPr lang="en-US" sz="2400">
                <a:solidFill>
                  <a:schemeClr val="tx1"/>
                </a:solidFill>
                <a:latin typeface="Arial" panose="020B0604020202020204" pitchFamily="34" charset="0"/>
                <a:cs typeface="Arial" panose="020B0604020202020204" pitchFamily="34" charset="0"/>
              </a:rPr>
              <a:t>Setting learning objectives</a:t>
            </a:r>
          </a:p>
          <a:p>
            <a:pPr>
              <a:spcAft>
                <a:spcPts val="1200"/>
              </a:spcAft>
            </a:pPr>
            <a:endParaRPr lang="en-US" sz="2400">
              <a:solidFill>
                <a:schemeClr val="tx1"/>
              </a:solidFill>
              <a:latin typeface="Arial" panose="020B0604020202020204" pitchFamily="34" charset="0"/>
              <a:cs typeface="Arial" panose="020B0604020202020204" pitchFamily="34" charset="0"/>
            </a:endParaRPr>
          </a:p>
          <a:p>
            <a:pPr>
              <a:spcAft>
                <a:spcPts val="1200"/>
              </a:spcAft>
            </a:pPr>
            <a:r>
              <a:rPr lang="sv-SE" sz="2400" b="1">
                <a:solidFill>
                  <a:schemeClr val="bg1">
                    <a:lumMod val="65000"/>
                  </a:schemeClr>
                </a:solidFill>
                <a:latin typeface="Arial" panose="020B0604020202020204" pitchFamily="34" charset="0"/>
                <a:cs typeface="Arial" panose="020B0604020202020204" pitchFamily="34" charset="0"/>
              </a:rPr>
              <a:t>DAY 2: </a:t>
            </a:r>
          </a:p>
          <a:p>
            <a:pPr>
              <a:spcAft>
                <a:spcPts val="1200"/>
              </a:spcAft>
            </a:pPr>
            <a:r>
              <a:rPr lang="sv-SE" sz="2400">
                <a:solidFill>
                  <a:schemeClr val="bg1">
                    <a:lumMod val="65000"/>
                  </a:schemeClr>
                </a:solidFill>
                <a:latin typeface="Arial" panose="020B0604020202020204" pitchFamily="34" charset="0"/>
                <a:cs typeface="Arial" panose="020B0604020202020204" pitchFamily="34" charset="0"/>
              </a:rPr>
              <a:t>1. </a:t>
            </a:r>
            <a:r>
              <a:rPr lang="sv-SE" sz="2400" err="1">
                <a:solidFill>
                  <a:schemeClr val="bg1">
                    <a:lumMod val="65000"/>
                  </a:schemeClr>
                </a:solidFill>
                <a:latin typeface="Arial" panose="020B0604020202020204" pitchFamily="34" charset="0"/>
                <a:cs typeface="Arial" panose="020B0604020202020204" pitchFamily="34" charset="0"/>
              </a:rPr>
              <a:t>How</a:t>
            </a:r>
            <a:r>
              <a:rPr lang="sv-SE" sz="2400">
                <a:solidFill>
                  <a:schemeClr val="bg1">
                    <a:lumMod val="65000"/>
                  </a:schemeClr>
                </a:solidFill>
                <a:latin typeface="Arial" panose="020B0604020202020204" pitchFamily="34" charset="0"/>
                <a:cs typeface="Arial" panose="020B0604020202020204" pitchFamily="34" charset="0"/>
              </a:rPr>
              <a:t> </a:t>
            </a:r>
            <a:r>
              <a:rPr lang="sv-SE" sz="2400" err="1">
                <a:solidFill>
                  <a:schemeClr val="bg1">
                    <a:lumMod val="65000"/>
                  </a:schemeClr>
                </a:solidFill>
                <a:latin typeface="Arial" panose="020B0604020202020204" pitchFamily="34" charset="0"/>
                <a:cs typeface="Arial" panose="020B0604020202020204" pitchFamily="34" charset="0"/>
              </a:rPr>
              <a:t>we</a:t>
            </a:r>
            <a:r>
              <a:rPr lang="sv-SE" sz="2400">
                <a:solidFill>
                  <a:schemeClr val="bg1">
                    <a:lumMod val="65000"/>
                  </a:schemeClr>
                </a:solidFill>
                <a:latin typeface="Arial" panose="020B0604020202020204" pitchFamily="34" charset="0"/>
                <a:cs typeface="Arial" panose="020B0604020202020204" pitchFamily="34" charset="0"/>
              </a:rPr>
              <a:t> </a:t>
            </a:r>
            <a:r>
              <a:rPr lang="sv-SE" sz="2400" err="1">
                <a:solidFill>
                  <a:schemeClr val="bg1">
                    <a:lumMod val="65000"/>
                  </a:schemeClr>
                </a:solidFill>
                <a:latin typeface="Arial" panose="020B0604020202020204" pitchFamily="34" charset="0"/>
                <a:cs typeface="Arial" panose="020B0604020202020204" pitchFamily="34" charset="0"/>
              </a:rPr>
              <a:t>learn</a:t>
            </a:r>
            <a:r>
              <a:rPr lang="sv-SE" sz="2400">
                <a:solidFill>
                  <a:schemeClr val="bg1">
                    <a:lumMod val="65000"/>
                  </a:schemeClr>
                </a:solidFill>
                <a:latin typeface="Arial" panose="020B0604020202020204" pitchFamily="34" charset="0"/>
                <a:cs typeface="Arial" panose="020B0604020202020204" pitchFamily="34" charset="0"/>
              </a:rPr>
              <a:t>/Active methods</a:t>
            </a:r>
          </a:p>
          <a:p>
            <a:pPr>
              <a:spcAft>
                <a:spcPts val="1200"/>
              </a:spcAft>
            </a:pPr>
            <a:r>
              <a:rPr lang="sv-SE" sz="2400">
                <a:solidFill>
                  <a:schemeClr val="bg1">
                    <a:lumMod val="65000"/>
                  </a:schemeClr>
                </a:solidFill>
                <a:latin typeface="Arial" panose="020B0604020202020204" pitchFamily="34" charset="0"/>
                <a:cs typeface="Arial" panose="020B0604020202020204" pitchFamily="34" charset="0"/>
              </a:rPr>
              <a:t>4. </a:t>
            </a:r>
            <a:r>
              <a:rPr lang="sv-SE" sz="2400" err="1">
                <a:solidFill>
                  <a:schemeClr val="bg1">
                    <a:lumMod val="65000"/>
                  </a:schemeClr>
                </a:solidFill>
                <a:latin typeface="Arial" panose="020B0604020202020204" pitchFamily="34" charset="0"/>
                <a:cs typeface="Arial" panose="020B0604020202020204" pitchFamily="34" charset="0"/>
              </a:rPr>
              <a:t>Efficient</a:t>
            </a:r>
            <a:r>
              <a:rPr lang="sv-SE" sz="2400">
                <a:solidFill>
                  <a:schemeClr val="bg1">
                    <a:lumMod val="65000"/>
                  </a:schemeClr>
                </a:solidFill>
                <a:latin typeface="Arial" panose="020B0604020202020204" pitchFamily="34" charset="0"/>
                <a:cs typeface="Arial" panose="020B0604020202020204" pitchFamily="34" charset="0"/>
              </a:rPr>
              <a:t> </a:t>
            </a:r>
            <a:r>
              <a:rPr lang="sv-SE" sz="2400" err="1">
                <a:solidFill>
                  <a:schemeClr val="bg1">
                    <a:lumMod val="65000"/>
                  </a:schemeClr>
                </a:solidFill>
                <a:latin typeface="Arial" panose="020B0604020202020204" pitchFamily="34" charset="0"/>
                <a:cs typeface="Arial" panose="020B0604020202020204" pitchFamily="34" charset="0"/>
              </a:rPr>
              <a:t>change</a:t>
            </a:r>
            <a:r>
              <a:rPr lang="sv-SE" sz="2400">
                <a:solidFill>
                  <a:schemeClr val="bg1">
                    <a:lumMod val="65000"/>
                  </a:schemeClr>
                </a:solidFill>
                <a:latin typeface="Arial" panose="020B0604020202020204" pitchFamily="34" charset="0"/>
                <a:cs typeface="Arial" panose="020B0604020202020204" pitchFamily="34" charset="0"/>
              </a:rPr>
              <a:t> </a:t>
            </a:r>
            <a:r>
              <a:rPr lang="sv-SE" sz="2400" err="1">
                <a:solidFill>
                  <a:schemeClr val="bg1">
                    <a:lumMod val="65000"/>
                  </a:schemeClr>
                </a:solidFill>
                <a:latin typeface="Arial" panose="020B0604020202020204" pitchFamily="34" charset="0"/>
                <a:cs typeface="Arial" panose="020B0604020202020204" pitchFamily="34" charset="0"/>
              </a:rPr>
              <a:t>processes</a:t>
            </a:r>
            <a:r>
              <a:rPr lang="sv-SE" sz="2400">
                <a:solidFill>
                  <a:schemeClr val="bg1">
                    <a:lumMod val="65000"/>
                  </a:schemeClr>
                </a:solidFill>
                <a:latin typeface="Arial" panose="020B0604020202020204" pitchFamily="34" charset="0"/>
                <a:cs typeface="Arial" panose="020B0604020202020204" pitchFamily="34" charset="0"/>
              </a:rPr>
              <a:t> (AAA)</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3219854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1112125" y="2480046"/>
            <a:ext cx="3850644" cy="2364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092"/>
              </a:spcAft>
            </a:pPr>
            <a:r>
              <a:rPr lang="sv-SE" sz="5400" b="1" err="1">
                <a:solidFill>
                  <a:srgbClr val="FFFF00"/>
                </a:solidFill>
                <a:latin typeface="Trebuchet MS" panose="020B0603020202020204" pitchFamily="34" charset="0"/>
              </a:rPr>
              <a:t>How</a:t>
            </a:r>
            <a:r>
              <a:rPr lang="sv-SE" sz="5400" b="1">
                <a:solidFill>
                  <a:srgbClr val="FFFF00"/>
                </a:solidFill>
                <a:latin typeface="Trebuchet MS" panose="020B0603020202020204" pitchFamily="34" charset="0"/>
              </a:rPr>
              <a:t> </a:t>
            </a:r>
            <a:r>
              <a:rPr lang="sv-SE" sz="5400" b="1" err="1">
                <a:solidFill>
                  <a:schemeClr val="bg1"/>
                </a:solidFill>
                <a:latin typeface="Trebuchet MS" panose="020B0603020202020204" pitchFamily="34" charset="0"/>
              </a:rPr>
              <a:t>we</a:t>
            </a:r>
            <a:r>
              <a:rPr lang="sv-SE" sz="5400" b="1">
                <a:solidFill>
                  <a:schemeClr val="bg1"/>
                </a:solidFill>
                <a:latin typeface="Trebuchet MS" panose="020B0603020202020204" pitchFamily="34" charset="0"/>
              </a:rPr>
              <a:t> learn</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558115" y="485114"/>
            <a:ext cx="4859185" cy="5457208"/>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spcAft>
                <a:spcPts val="2400"/>
              </a:spcAft>
              <a:buFont typeface="Arial" panose="020B0604020202020204" pitchFamily="34" charset="0"/>
              <a:buChar char="•"/>
              <a:tabLst>
                <a:tab pos="228600" algn="l"/>
                <a:tab pos="828040" algn="l"/>
              </a:tabLst>
            </a:pPr>
            <a:endParaRPr lang="en-US" sz="3000" b="1">
              <a:latin typeface="Arial" panose="020B0604020202020204" pitchFamily="34" charset="0"/>
              <a:ea typeface="Times New Roman" panose="02020603050405020304" pitchFamily="18" charset="0"/>
              <a:cs typeface="Arial" panose="020B0604020202020204" pitchFamily="34" charset="0"/>
            </a:endParaRPr>
          </a:p>
          <a:p>
            <a:pPr marL="914400" lvl="1" indent="-457200">
              <a:spcAft>
                <a:spcPts val="2400"/>
              </a:spcAft>
              <a:buFont typeface="Arial" panose="020B0604020202020204" pitchFamily="34" charset="0"/>
              <a:buChar char="•"/>
              <a:tabLst>
                <a:tab pos="228600" algn="l"/>
                <a:tab pos="828040" algn="l"/>
              </a:tabLst>
            </a:pPr>
            <a:r>
              <a:rPr lang="en-US" sz="3000" b="1">
                <a:latin typeface="Arial" panose="020B0604020202020204" pitchFamily="34" charset="0"/>
                <a:ea typeface="Times New Roman" panose="02020603050405020304" pitchFamily="18" charset="0"/>
                <a:cs typeface="Arial" panose="020B0604020202020204" pitchFamily="34" charset="0"/>
              </a:rPr>
              <a:t>Brainstorm </a:t>
            </a:r>
            <a:r>
              <a:rPr lang="en-US" sz="3000">
                <a:latin typeface="Arial" panose="020B0604020202020204" pitchFamily="34" charset="0"/>
                <a:ea typeface="Times New Roman" panose="02020603050405020304" pitchFamily="18" charset="0"/>
                <a:cs typeface="Arial" panose="020B0604020202020204" pitchFamily="34" charset="0"/>
              </a:rPr>
              <a:t>with a twist (10 min)</a:t>
            </a:r>
          </a:p>
          <a:p>
            <a:pPr marL="914400" lvl="1" indent="-457200">
              <a:spcAft>
                <a:spcPts val="2400"/>
              </a:spcAft>
              <a:buFont typeface="Arial" panose="020B0604020202020204" pitchFamily="34" charset="0"/>
              <a:buChar char="•"/>
              <a:tabLst>
                <a:tab pos="228600" algn="l"/>
                <a:tab pos="828040" algn="l"/>
              </a:tabLst>
            </a:pPr>
            <a:r>
              <a:rPr lang="en-US" sz="3000" b="1">
                <a:latin typeface="Arial" panose="020B0604020202020204" pitchFamily="34" charset="0"/>
                <a:ea typeface="Times New Roman" panose="02020603050405020304" pitchFamily="18" charset="0"/>
                <a:cs typeface="Arial" panose="020B0604020202020204" pitchFamily="34" charset="0"/>
              </a:rPr>
              <a:t>Two basic concepts</a:t>
            </a:r>
            <a:br>
              <a:rPr lang="en-US" sz="3000" b="1">
                <a:latin typeface="Arial" panose="020B0604020202020204" pitchFamily="34" charset="0"/>
                <a:ea typeface="Times New Roman" panose="02020603050405020304" pitchFamily="18" charset="0"/>
                <a:cs typeface="Arial" panose="020B0604020202020204" pitchFamily="34" charset="0"/>
              </a:rPr>
            </a:br>
            <a:r>
              <a:rPr lang="en-US" sz="3000">
                <a:latin typeface="Arial" panose="020B0604020202020204" pitchFamily="34" charset="0"/>
                <a:ea typeface="Times New Roman" panose="02020603050405020304" pitchFamily="18" charset="0"/>
                <a:cs typeface="Arial" panose="020B0604020202020204" pitchFamily="34" charset="0"/>
              </a:rPr>
              <a:t>and a </a:t>
            </a:r>
            <a:r>
              <a:rPr lang="en-US" sz="3000" b="1">
                <a:latin typeface="Arial" panose="020B0604020202020204" pitchFamily="34" charset="0"/>
                <a:ea typeface="Times New Roman" panose="02020603050405020304" pitchFamily="18" charset="0"/>
                <a:cs typeface="Arial" panose="020B0604020202020204" pitchFamily="34" charset="0"/>
              </a:rPr>
              <a:t>theory </a:t>
            </a:r>
            <a:r>
              <a:rPr lang="en-US" sz="3000">
                <a:latin typeface="Arial" panose="020B0604020202020204" pitchFamily="34" charset="0"/>
                <a:ea typeface="Times New Roman" panose="02020603050405020304" pitchFamily="18" charset="0"/>
                <a:cs typeface="Arial" panose="020B0604020202020204" pitchFamily="34" charset="0"/>
              </a:rPr>
              <a:t>(10 min)</a:t>
            </a:r>
          </a:p>
          <a:p>
            <a:pPr marL="914400" lvl="1" indent="-457200">
              <a:spcAft>
                <a:spcPts val="2400"/>
              </a:spcAft>
              <a:buFont typeface="Arial" panose="020B0604020202020204" pitchFamily="34" charset="0"/>
              <a:buChar char="•"/>
              <a:tabLst>
                <a:tab pos="228600" algn="l"/>
                <a:tab pos="828040" algn="l"/>
              </a:tabLst>
            </a:pPr>
            <a:r>
              <a:rPr lang="en-US" sz="3000">
                <a:latin typeface="Arial" panose="020B0604020202020204" pitchFamily="34" charset="0"/>
                <a:ea typeface="Times New Roman" panose="02020603050405020304" pitchFamily="18" charset="0"/>
                <a:cs typeface="Arial" panose="020B0604020202020204" pitchFamily="34" charset="0"/>
              </a:rPr>
              <a:t>Fishbowl (10 min)</a:t>
            </a:r>
          </a:p>
          <a:p>
            <a:pPr marL="914400" lvl="1" indent="-457200">
              <a:spcAft>
                <a:spcPts val="2400"/>
              </a:spcAft>
              <a:buFont typeface="Arial" panose="020B0604020202020204" pitchFamily="34" charset="0"/>
              <a:buChar char="•"/>
              <a:tabLst>
                <a:tab pos="228600" algn="l"/>
                <a:tab pos="828040" algn="l"/>
              </a:tabLst>
            </a:pPr>
            <a:r>
              <a:rPr lang="en-US" sz="3000" b="1">
                <a:latin typeface="Arial" panose="020B0604020202020204" pitchFamily="34" charset="0"/>
                <a:ea typeface="Times New Roman" panose="02020603050405020304" pitchFamily="18" charset="0"/>
                <a:cs typeface="Arial" panose="020B0604020202020204" pitchFamily="34" charset="0"/>
              </a:rPr>
              <a:t>Group exercise </a:t>
            </a:r>
            <a:br>
              <a:rPr lang="en-US" sz="3000" b="1">
                <a:latin typeface="Arial" panose="020B0604020202020204" pitchFamily="34" charset="0"/>
                <a:ea typeface="Times New Roman" panose="02020603050405020304" pitchFamily="18" charset="0"/>
                <a:cs typeface="Arial" panose="020B0604020202020204" pitchFamily="34" charset="0"/>
              </a:rPr>
            </a:br>
            <a:r>
              <a:rPr lang="en-US" sz="3000">
                <a:latin typeface="Arial" panose="020B0604020202020204" pitchFamily="34" charset="0"/>
                <a:ea typeface="Times New Roman" panose="02020603050405020304" pitchFamily="18" charset="0"/>
                <a:cs typeface="Arial" panose="020B0604020202020204" pitchFamily="34" charset="0"/>
              </a:rPr>
              <a:t>(40 min)</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27787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53F61B-EA6B-46D7-9C63-0B65A84C1CF1}"/>
              </a:ext>
            </a:extLst>
          </p:cNvPr>
          <p:cNvSpPr>
            <a:spLocks noGrp="1"/>
          </p:cNvSpPr>
          <p:nvPr>
            <p:ph type="title"/>
          </p:nvPr>
        </p:nvSpPr>
        <p:spPr>
          <a:xfrm>
            <a:off x="1613887" y="2044929"/>
            <a:ext cx="9142781" cy="2769989"/>
          </a:xfrm>
        </p:spPr>
        <p:txBody>
          <a:bodyPr wrap="square" lIns="0" tIns="0" rIns="0" bIns="0" anchor="t">
            <a:spAutoFit/>
          </a:bodyPr>
          <a:lstStyle/>
          <a:p>
            <a:pPr algn="ctr">
              <a:lnSpc>
                <a:spcPct val="100000"/>
              </a:lnSpc>
            </a:pPr>
            <a:r>
              <a:rPr lang="sv-SE" sz="6000" err="1">
                <a:latin typeface="Trebuchet MS" panose="020B0603020202020204" pitchFamily="34" charset="0"/>
              </a:rPr>
              <a:t>Knowledge</a:t>
            </a:r>
            <a:r>
              <a:rPr lang="sv-SE" sz="6000">
                <a:latin typeface="Trebuchet MS" panose="020B0603020202020204" pitchFamily="34" charset="0"/>
              </a:rPr>
              <a:t> transfer</a:t>
            </a:r>
            <a:br>
              <a:rPr lang="sv-SE" sz="6000" dirty="0">
                <a:latin typeface="Trebuchet MS" panose="020B0603020202020204" pitchFamily="34" charset="0"/>
              </a:rPr>
            </a:br>
            <a:r>
              <a:rPr lang="sv-SE" sz="2800" dirty="0">
                <a:latin typeface="Trebuchet MS" panose="020B0603020202020204" pitchFamily="34" charset="0"/>
              </a:rPr>
              <a:t>Is it </a:t>
            </a:r>
            <a:r>
              <a:rPr lang="sv-SE" sz="2800" dirty="0" err="1">
                <a:latin typeface="Trebuchet MS" panose="020B0603020202020204" pitchFamily="34" charset="0"/>
              </a:rPr>
              <a:t>really</a:t>
            </a:r>
            <a:r>
              <a:rPr lang="sv-SE" sz="2800" dirty="0">
                <a:latin typeface="Trebuchet MS" panose="020B0603020202020204" pitchFamily="34" charset="0"/>
              </a:rPr>
              <a:t> </a:t>
            </a:r>
            <a:r>
              <a:rPr lang="sv-SE" sz="2800" dirty="0" err="1">
                <a:latin typeface="Trebuchet MS" panose="020B0603020202020204" pitchFamily="34" charset="0"/>
              </a:rPr>
              <a:t>possible</a:t>
            </a:r>
            <a:r>
              <a:rPr lang="sv-SE" sz="2800" dirty="0">
                <a:latin typeface="Trebuchet MS" panose="020B0603020202020204" pitchFamily="34" charset="0"/>
              </a:rPr>
              <a:t> ?</a:t>
            </a:r>
            <a:r>
              <a:rPr lang="sv-SE" sz="6000" dirty="0">
                <a:latin typeface="Trebuchet MS" panose="020B0603020202020204" pitchFamily="34" charset="0"/>
              </a:rPr>
              <a:t>   </a:t>
            </a:r>
            <a:br>
              <a:rPr lang="sv-SE" sz="6000" dirty="0">
                <a:latin typeface="Trebuchet MS" panose="020B0603020202020204" pitchFamily="34" charset="0"/>
              </a:rPr>
            </a:br>
            <a:endParaRPr lang="sv-SE" sz="6000">
              <a:latin typeface="Trebuchet MS" panose="020B0603020202020204" pitchFamily="34" charset="0"/>
            </a:endParaRPr>
          </a:p>
        </p:txBody>
      </p:sp>
      <p:sp>
        <p:nvSpPr>
          <p:cNvPr id="3" name="Platshållare för text 2">
            <a:extLst>
              <a:ext uri="{FF2B5EF4-FFF2-40B4-BE49-F238E27FC236}">
                <a16:creationId xmlns:a16="http://schemas.microsoft.com/office/drawing/2014/main" id="{E0EF7717-B192-4D56-B72D-92DCEC3B75D1}"/>
              </a:ext>
            </a:extLst>
          </p:cNvPr>
          <p:cNvSpPr>
            <a:spLocks noGrp="1"/>
          </p:cNvSpPr>
          <p:nvPr>
            <p:ph type="body" sz="quarter" idx="11"/>
          </p:nvPr>
        </p:nvSpPr>
        <p:spPr>
          <a:xfrm>
            <a:off x="1613888" y="2966922"/>
            <a:ext cx="7115931" cy="1031051"/>
          </a:xfrm>
        </p:spPr>
        <p:txBody>
          <a:bodyPr wrap="square" lIns="0" tIns="0" rIns="0" bIns="0" anchor="t">
            <a:spAutoFit/>
          </a:bodyPr>
          <a:lstStyle/>
          <a:p>
            <a:pPr marL="0" indent="0">
              <a:buNone/>
            </a:pPr>
            <a:endParaRPr lang="sv-SE" sz="3350">
              <a:cs typeface="Arial"/>
            </a:endParaRPr>
          </a:p>
          <a:p>
            <a:pPr marL="0" indent="0">
              <a:buNone/>
            </a:pPr>
            <a:endParaRPr lang="sv-SE" sz="3350"/>
          </a:p>
        </p:txBody>
      </p:sp>
    </p:spTree>
    <p:extLst>
      <p:ext uri="{BB962C8B-B14F-4D97-AF65-F5344CB8AC3E}">
        <p14:creationId xmlns:p14="http://schemas.microsoft.com/office/powerpoint/2010/main" val="84600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DB7A827-61E0-46BE-A72F-396CA314C75A}"/>
              </a:ext>
            </a:extLst>
          </p:cNvPr>
          <p:cNvSpPr/>
          <p:nvPr/>
        </p:nvSpPr>
        <p:spPr>
          <a:xfrm>
            <a:off x="0" y="0"/>
            <a:ext cx="6095280" cy="6853680"/>
          </a:xfrm>
          <a:prstGeom prst="rect">
            <a:avLst/>
          </a:prstGeom>
          <a:solidFill>
            <a:srgbClr val="C6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749968" y="1716671"/>
            <a:ext cx="4748772" cy="49221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092"/>
              </a:spcAft>
            </a:pPr>
            <a:r>
              <a:rPr lang="sv-SE" sz="4800" b="1" err="1">
                <a:solidFill>
                  <a:schemeClr val="bg1"/>
                </a:solidFill>
                <a:latin typeface="Trebuchet MS" panose="020B0603020202020204" pitchFamily="34" charset="0"/>
              </a:rPr>
              <a:t>When</a:t>
            </a:r>
            <a:r>
              <a:rPr lang="sv-SE" sz="4800" b="1">
                <a:solidFill>
                  <a:srgbClr val="FFFF00"/>
                </a:solidFill>
                <a:latin typeface="Trebuchet MS" panose="020B0603020202020204" pitchFamily="34" charset="0"/>
              </a:rPr>
              <a:t> </a:t>
            </a:r>
            <a:r>
              <a:rPr lang="sv-SE" sz="4800" b="1">
                <a:solidFill>
                  <a:schemeClr val="bg1"/>
                </a:solidFill>
                <a:latin typeface="Trebuchet MS" panose="020B0603020202020204" pitchFamily="34" charset="0"/>
              </a:rPr>
              <a:t>you </a:t>
            </a:r>
            <a:r>
              <a:rPr lang="sv-SE" sz="4800" b="1" err="1">
                <a:solidFill>
                  <a:schemeClr val="bg1"/>
                </a:solidFill>
                <a:latin typeface="Trebuchet MS" panose="020B0603020202020204" pitchFamily="34" charset="0"/>
              </a:rPr>
              <a:t>fill</a:t>
            </a:r>
            <a:r>
              <a:rPr lang="sv-SE" sz="4800" b="1">
                <a:solidFill>
                  <a:schemeClr val="bg1"/>
                </a:solidFill>
                <a:latin typeface="Trebuchet MS" panose="020B0603020202020204" pitchFamily="34" charset="0"/>
              </a:rPr>
              <a:t> in the form, </a:t>
            </a:r>
            <a:r>
              <a:rPr lang="sv-SE" sz="4800" b="1" err="1">
                <a:solidFill>
                  <a:schemeClr val="bg1"/>
                </a:solidFill>
                <a:latin typeface="Trebuchet MS" panose="020B0603020202020204" pitchFamily="34" charset="0"/>
              </a:rPr>
              <a:t>consider</a:t>
            </a:r>
            <a:r>
              <a:rPr lang="sv-SE" sz="4800" b="1">
                <a:solidFill>
                  <a:schemeClr val="bg1"/>
                </a:solidFill>
                <a:latin typeface="Trebuchet MS" panose="020B0603020202020204" pitchFamily="34" charset="0"/>
              </a:rPr>
              <a:t> </a:t>
            </a:r>
            <a:r>
              <a:rPr lang="sv-SE" sz="4800" b="1" err="1">
                <a:solidFill>
                  <a:schemeClr val="bg1"/>
                </a:solidFill>
                <a:latin typeface="Trebuchet MS" panose="020B0603020202020204" pitchFamily="34" charset="0"/>
              </a:rPr>
              <a:t>these</a:t>
            </a:r>
            <a:r>
              <a:rPr lang="sv-SE" sz="4800" b="1">
                <a:solidFill>
                  <a:schemeClr val="bg1"/>
                </a:solidFill>
                <a:latin typeface="Trebuchet MS" panose="020B0603020202020204" pitchFamily="34" charset="0"/>
              </a:rPr>
              <a:t> </a:t>
            </a:r>
            <a:r>
              <a:rPr lang="sv-SE" sz="4800" b="1">
                <a:solidFill>
                  <a:srgbClr val="FFFF00"/>
                </a:solidFill>
                <a:latin typeface="Trebuchet MS" panose="020B0603020202020204" pitchFamily="34" charset="0"/>
              </a:rPr>
              <a:t>effective design tricks</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6685115" y="701014"/>
            <a:ext cx="4883917" cy="5457208"/>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a:solidFill>
                  <a:schemeClr val="tx1"/>
                </a:solidFill>
              </a:rPr>
              <a:t>1: Formulate </a:t>
            </a:r>
            <a:r>
              <a:rPr lang="en-GB" sz="1600" b="1">
                <a:solidFill>
                  <a:schemeClr val="tx1"/>
                </a:solidFill>
              </a:rPr>
              <a:t>measurable</a:t>
            </a:r>
            <a:r>
              <a:rPr lang="en-GB" sz="1600">
                <a:solidFill>
                  <a:schemeClr val="tx1"/>
                </a:solidFill>
              </a:rPr>
              <a:t> learning objectives.  </a:t>
            </a:r>
          </a:p>
          <a:p>
            <a:pPr fontAlgn="base"/>
            <a:endParaRPr lang="en-GB" sz="1600">
              <a:solidFill>
                <a:schemeClr val="tx1"/>
              </a:solidFill>
            </a:endParaRPr>
          </a:p>
          <a:p>
            <a:pPr fontAlgn="base"/>
            <a:r>
              <a:rPr lang="en-GB" sz="1600">
                <a:solidFill>
                  <a:schemeClr val="tx1"/>
                </a:solidFill>
              </a:rPr>
              <a:t>2: </a:t>
            </a:r>
            <a:r>
              <a:rPr lang="en-GB" sz="1600" b="1">
                <a:solidFill>
                  <a:schemeClr val="tx1"/>
                </a:solidFill>
              </a:rPr>
              <a:t>Reserve time </a:t>
            </a:r>
            <a:r>
              <a:rPr lang="en-GB" sz="1600">
                <a:solidFill>
                  <a:schemeClr val="tx1"/>
                </a:solidFill>
              </a:rPr>
              <a:t>for participants to do exactly what you have written in your learning objectives.</a:t>
            </a:r>
          </a:p>
          <a:p>
            <a:pPr fontAlgn="base"/>
            <a:endParaRPr lang="en-GB" sz="1600">
              <a:solidFill>
                <a:schemeClr val="tx1"/>
              </a:solidFill>
            </a:endParaRPr>
          </a:p>
          <a:p>
            <a:pPr fontAlgn="base"/>
            <a:r>
              <a:rPr lang="en-GB" sz="1600">
                <a:solidFill>
                  <a:schemeClr val="tx1"/>
                </a:solidFill>
              </a:rPr>
              <a:t>3: Let participants </a:t>
            </a:r>
            <a:r>
              <a:rPr lang="en-GB" sz="1600" b="1">
                <a:solidFill>
                  <a:schemeClr val="tx1"/>
                </a:solidFill>
              </a:rPr>
              <a:t>reflect </a:t>
            </a:r>
            <a:r>
              <a:rPr lang="en-GB" sz="1600">
                <a:solidFill>
                  <a:schemeClr val="tx1"/>
                </a:solidFill>
              </a:rPr>
              <a:t>alone or </a:t>
            </a:r>
            <a:r>
              <a:rPr lang="en-GB" sz="1600" b="1">
                <a:solidFill>
                  <a:schemeClr val="tx1"/>
                </a:solidFill>
              </a:rPr>
              <a:t>discuss </a:t>
            </a:r>
            <a:r>
              <a:rPr lang="en-GB" sz="1600">
                <a:solidFill>
                  <a:schemeClr val="tx1"/>
                </a:solidFill>
              </a:rPr>
              <a:t>with peers about some aspect closely related to your learning objective.  </a:t>
            </a:r>
          </a:p>
          <a:p>
            <a:pPr fontAlgn="base"/>
            <a:endParaRPr lang="en-GB" sz="1600">
              <a:solidFill>
                <a:schemeClr val="tx1"/>
              </a:solidFill>
            </a:endParaRPr>
          </a:p>
          <a:p>
            <a:pPr fontAlgn="base"/>
            <a:r>
              <a:rPr lang="en-GB" sz="1600">
                <a:solidFill>
                  <a:schemeClr val="tx1"/>
                </a:solidFill>
              </a:rPr>
              <a:t>4: Add one or two </a:t>
            </a:r>
            <a:r>
              <a:rPr lang="en-GB" sz="1600" b="1">
                <a:solidFill>
                  <a:schemeClr val="tx1"/>
                </a:solidFill>
              </a:rPr>
              <a:t>quick games </a:t>
            </a:r>
            <a:r>
              <a:rPr lang="en-GB" sz="1600">
                <a:solidFill>
                  <a:schemeClr val="tx1"/>
                </a:solidFill>
              </a:rPr>
              <a:t>that are learned </a:t>
            </a:r>
            <a:r>
              <a:rPr lang="en-GB" sz="1600" err="1">
                <a:solidFill>
                  <a:schemeClr val="tx1"/>
                </a:solidFill>
              </a:rPr>
              <a:t>centered</a:t>
            </a:r>
            <a:r>
              <a:rPr lang="en-GB" sz="1600">
                <a:solidFill>
                  <a:schemeClr val="tx1"/>
                </a:solidFill>
              </a:rPr>
              <a:t> methods, such as brainstorming, roleplay, quiz, guessing games, Kahoot.</a:t>
            </a:r>
          </a:p>
          <a:p>
            <a:pPr fontAlgn="base"/>
            <a:endParaRPr lang="en-GB" sz="1600">
              <a:solidFill>
                <a:schemeClr val="tx1"/>
              </a:solidFill>
            </a:endParaRPr>
          </a:p>
          <a:p>
            <a:pPr fontAlgn="base"/>
            <a:r>
              <a:rPr lang="en-GB" sz="1600">
                <a:solidFill>
                  <a:schemeClr val="tx1"/>
                </a:solidFill>
              </a:rPr>
              <a:t>5: When participants engage in active methods, you can usually collect evidence that they have met the learning objectives by </a:t>
            </a:r>
            <a:r>
              <a:rPr lang="en-GB" sz="1600" b="1" i="1">
                <a:solidFill>
                  <a:schemeClr val="tx1"/>
                </a:solidFill>
              </a:rPr>
              <a:t>simply observing</a:t>
            </a:r>
            <a:r>
              <a:rPr lang="en-GB" sz="1600" i="1">
                <a:solidFill>
                  <a:schemeClr val="tx1"/>
                </a:solidFill>
              </a:rPr>
              <a:t>.</a:t>
            </a:r>
            <a:r>
              <a:rPr lang="en-GB" sz="1600">
                <a:solidFill>
                  <a:schemeClr val="tx1"/>
                </a:solidFill>
              </a:rPr>
              <a:t> No separate evaluation needed! </a:t>
            </a:r>
          </a:p>
          <a:p>
            <a:pPr fontAlgn="base"/>
            <a:endParaRPr lang="en-GB" sz="1600">
              <a:solidFill>
                <a:schemeClr val="tx1"/>
              </a:solidFill>
            </a:endParaRPr>
          </a:p>
          <a:p>
            <a:pPr fontAlgn="base"/>
            <a:r>
              <a:rPr lang="en-GB" sz="1600">
                <a:solidFill>
                  <a:schemeClr val="tx1"/>
                </a:solidFill>
              </a:rPr>
              <a:t>6: </a:t>
            </a:r>
            <a:r>
              <a:rPr lang="en-GB" sz="1600" b="1">
                <a:solidFill>
                  <a:schemeClr val="tx1"/>
                </a:solidFill>
              </a:rPr>
              <a:t>Limit each presentation to 15 minute in a go</a:t>
            </a:r>
            <a:r>
              <a:rPr lang="en-GB" sz="1600">
                <a:solidFill>
                  <a:schemeClr val="tx1"/>
                </a:solidFill>
              </a:rPr>
              <a:t>. If your training is long, do a few of those, rather than lecture for an hour. </a:t>
            </a: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spTree>
    <p:extLst>
      <p:ext uri="{BB962C8B-B14F-4D97-AF65-F5344CB8AC3E}">
        <p14:creationId xmlns:p14="http://schemas.microsoft.com/office/powerpoint/2010/main" val="29950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6492240" y="1047964"/>
            <a:ext cx="4666652"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092"/>
              </a:spcAft>
            </a:pPr>
            <a:r>
              <a:rPr lang="sv-SE" sz="6000" b="1">
                <a:latin typeface="Trebuchet MS" panose="020B0603020202020204" pitchFamily="34" charset="0"/>
              </a:rPr>
              <a:t>TRY IT OUT</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075765" y="3516321"/>
            <a:ext cx="10083848" cy="1735023"/>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800"/>
              </a:spcAft>
            </a:pPr>
            <a:r>
              <a:rPr lang="en-US" sz="4000" b="1">
                <a:solidFill>
                  <a:schemeClr val="tx1"/>
                </a:solidFill>
                <a:latin typeface="Arial" panose="020B0604020202020204" pitchFamily="34" charset="0"/>
                <a:ea typeface="Times New Roman" panose="02020603050405020304" pitchFamily="18" charset="0"/>
                <a:cs typeface="Arial" panose="020B0604020202020204" pitchFamily="34" charset="0"/>
              </a:rPr>
              <a:t>In your assigned groups: </a:t>
            </a:r>
            <a:br>
              <a:rPr lang="en-US" sz="4000" b="1">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4000" b="1">
                <a:solidFill>
                  <a:schemeClr val="tx1"/>
                </a:solidFill>
                <a:latin typeface="Arial" panose="020B0604020202020204" pitchFamily="34" charset="0"/>
                <a:ea typeface="Times New Roman" panose="02020603050405020304" pitchFamily="18" charset="0"/>
                <a:cs typeface="Arial" panose="020B0604020202020204" pitchFamily="34" charset="0"/>
              </a:rPr>
              <a:t>Fill in </a:t>
            </a:r>
            <a:r>
              <a:rPr lang="en-US" sz="40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template for planning effective trainings </a:t>
            </a:r>
            <a:endParaRPr lang="en-US" sz="4000" b="1">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pic>
        <p:nvPicPr>
          <p:cNvPr id="3" name="Bild 2" descr="Skål kontur">
            <a:extLst>
              <a:ext uri="{FF2B5EF4-FFF2-40B4-BE49-F238E27FC236}">
                <a16:creationId xmlns:a16="http://schemas.microsoft.com/office/drawing/2014/main" id="{C6721920-F236-4341-A40F-A0877D7E21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98005" y="731880"/>
            <a:ext cx="1748235" cy="1748235"/>
          </a:xfrm>
          <a:prstGeom prst="rect">
            <a:avLst/>
          </a:prstGeom>
        </p:spPr>
      </p:pic>
      <p:sp>
        <p:nvSpPr>
          <p:cNvPr id="16" name="Title 34">
            <a:extLst>
              <a:ext uri="{FF2B5EF4-FFF2-40B4-BE49-F238E27FC236}">
                <a16:creationId xmlns:a16="http://schemas.microsoft.com/office/drawing/2014/main" id="{3CCABEC4-CC6E-41A1-BA71-D78203BA7833}"/>
              </a:ext>
            </a:extLst>
          </p:cNvPr>
          <p:cNvSpPr txBox="1">
            <a:spLocks/>
          </p:cNvSpPr>
          <p:nvPr/>
        </p:nvSpPr>
        <p:spPr>
          <a:xfrm>
            <a:off x="1075765" y="5295062"/>
            <a:ext cx="4887068"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3600" b="1">
                <a:highlight>
                  <a:srgbClr val="FFFF00"/>
                </a:highlight>
                <a:latin typeface="Trebuchet MS" panose="020B0603020202020204" pitchFamily="34" charset="0"/>
              </a:rPr>
              <a:t>30 min</a:t>
            </a:r>
          </a:p>
        </p:txBody>
      </p:sp>
    </p:spTree>
    <p:extLst>
      <p:ext uri="{BB962C8B-B14F-4D97-AF65-F5344CB8AC3E}">
        <p14:creationId xmlns:p14="http://schemas.microsoft.com/office/powerpoint/2010/main" val="4024744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782870" y="3990952"/>
            <a:ext cx="10535274" cy="914096"/>
          </a:xfrm>
        </p:spPr>
        <p:txBody>
          <a:bodyPr>
            <a:normAutofit fontScale="90000"/>
          </a:bodyPr>
          <a:lstStyle/>
          <a:p>
            <a:pPr algn="ctr">
              <a:lnSpc>
                <a:spcPct val="90000"/>
              </a:lnSpc>
              <a:spcAft>
                <a:spcPts val="1092"/>
              </a:spcAft>
            </a:pPr>
            <a:r>
              <a:rPr lang="sv-SE" sz="6600">
                <a:latin typeface="Trebuchet MS"/>
                <a:cs typeface="Arial"/>
              </a:rPr>
              <a:t> 4. </a:t>
            </a:r>
            <a:r>
              <a:rPr lang="sv-SE" sz="6600" err="1">
                <a:latin typeface="Trebuchet MS"/>
                <a:cs typeface="Arial"/>
              </a:rPr>
              <a:t>Effctive</a:t>
            </a:r>
            <a:r>
              <a:rPr lang="sv-SE" sz="6600">
                <a:latin typeface="Trebuchet MS"/>
                <a:cs typeface="Arial"/>
              </a:rPr>
              <a:t> </a:t>
            </a:r>
            <a:r>
              <a:rPr lang="sv-SE" sz="6600" err="1">
                <a:latin typeface="Trebuchet MS"/>
                <a:cs typeface="Arial"/>
              </a:rPr>
              <a:t>change</a:t>
            </a:r>
            <a:r>
              <a:rPr lang="sv-SE" sz="6600">
                <a:latin typeface="Trebuchet MS"/>
                <a:cs typeface="Arial"/>
              </a:rPr>
              <a:t> </a:t>
            </a:r>
            <a:r>
              <a:rPr lang="sv-SE" sz="6600" err="1">
                <a:latin typeface="Trebuchet MS"/>
                <a:cs typeface="Arial"/>
              </a:rPr>
              <a:t>processes</a:t>
            </a: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pic>
        <p:nvPicPr>
          <p:cNvPr id="7" name="Bild 6" descr="Kugghjul kontur">
            <a:extLst>
              <a:ext uri="{FF2B5EF4-FFF2-40B4-BE49-F238E27FC236}">
                <a16:creationId xmlns:a16="http://schemas.microsoft.com/office/drawing/2014/main" id="{DE0AB0F4-9690-4FE0-98C7-BC7ECADD3D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5221" y="973014"/>
            <a:ext cx="2837842" cy="2837842"/>
          </a:xfrm>
          <a:prstGeom prst="rect">
            <a:avLst/>
          </a:prstGeom>
        </p:spPr>
      </p:pic>
      <p:pic>
        <p:nvPicPr>
          <p:cNvPr id="10" name="Bild 9" descr="Blåsigt kontur">
            <a:extLst>
              <a:ext uri="{FF2B5EF4-FFF2-40B4-BE49-F238E27FC236}">
                <a16:creationId xmlns:a16="http://schemas.microsoft.com/office/drawing/2014/main" id="{53AD9CCE-0417-4D35-A204-40938866E5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7512" y="900077"/>
            <a:ext cx="3429665" cy="3429665"/>
          </a:xfrm>
          <a:prstGeom prst="rect">
            <a:avLst/>
          </a:prstGeom>
        </p:spPr>
      </p:pic>
    </p:spTree>
    <p:extLst>
      <p:ext uri="{BB962C8B-B14F-4D97-AF65-F5344CB8AC3E}">
        <p14:creationId xmlns:p14="http://schemas.microsoft.com/office/powerpoint/2010/main" val="270081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A075C04-701C-445B-A8C0-19F243DBE76B}"/>
              </a:ext>
            </a:extLst>
          </p:cNvPr>
          <p:cNvSpPr txBox="1"/>
          <p:nvPr/>
        </p:nvSpPr>
        <p:spPr>
          <a:xfrm>
            <a:off x="9305379" y="3053223"/>
            <a:ext cx="2277374" cy="646331"/>
          </a:xfrm>
          <a:prstGeom prst="rect">
            <a:avLst/>
          </a:prstGeom>
          <a:noFill/>
        </p:spPr>
        <p:txBody>
          <a:bodyPr wrap="square" lIns="91440" tIns="45720" rIns="91440" bIns="45720" rtlCol="0" anchor="t">
            <a:spAutoFit/>
          </a:bodyPr>
          <a:lstStyle/>
          <a:p>
            <a:r>
              <a:rPr lang="sv-SE" sz="3600" b="1">
                <a:solidFill>
                  <a:schemeClr val="accent2">
                    <a:lumMod val="75000"/>
                  </a:schemeClr>
                </a:solidFill>
                <a:latin typeface="Arial"/>
                <a:cs typeface="Arial"/>
              </a:rPr>
              <a:t>Change</a:t>
            </a:r>
          </a:p>
        </p:txBody>
      </p:sp>
      <p:grpSp>
        <p:nvGrpSpPr>
          <p:cNvPr id="7" name="Grupp 6">
            <a:extLst>
              <a:ext uri="{FF2B5EF4-FFF2-40B4-BE49-F238E27FC236}">
                <a16:creationId xmlns:a16="http://schemas.microsoft.com/office/drawing/2014/main" id="{2C0982C8-D67B-4DE7-BF77-042F85CB96DC}"/>
              </a:ext>
            </a:extLst>
          </p:cNvPr>
          <p:cNvGrpSpPr/>
          <p:nvPr/>
        </p:nvGrpSpPr>
        <p:grpSpPr>
          <a:xfrm>
            <a:off x="9736943" y="4954887"/>
            <a:ext cx="2455057" cy="1537988"/>
            <a:chOff x="4356586" y="8320165"/>
            <a:chExt cx="2577631" cy="1614775"/>
          </a:xfrm>
        </p:grpSpPr>
        <p:sp>
          <p:nvSpPr>
            <p:cNvPr id="8" name="object 9">
              <a:extLst>
                <a:ext uri="{FF2B5EF4-FFF2-40B4-BE49-F238E27FC236}">
                  <a16:creationId xmlns:a16="http://schemas.microsoft.com/office/drawing/2014/main" id="{25EE4181-758B-4CD2-B04D-8817F2973ADB}"/>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9" name="Bildobjekt 8" descr="En bild som visar text&#10;&#10;Automatiskt genererad beskrivning">
              <a:extLst>
                <a:ext uri="{FF2B5EF4-FFF2-40B4-BE49-F238E27FC236}">
                  <a16:creationId xmlns:a16="http://schemas.microsoft.com/office/drawing/2014/main" id="{1DE8658E-56DB-441F-8E47-C710BC0D3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Rubrik 9">
            <a:extLst>
              <a:ext uri="{FF2B5EF4-FFF2-40B4-BE49-F238E27FC236}">
                <a16:creationId xmlns:a16="http://schemas.microsoft.com/office/drawing/2014/main" id="{1EBF24CA-0667-4E18-82E7-0302F6903B54}"/>
              </a:ext>
            </a:extLst>
          </p:cNvPr>
          <p:cNvSpPr>
            <a:spLocks noGrp="1"/>
          </p:cNvSpPr>
          <p:nvPr>
            <p:ph type="title"/>
          </p:nvPr>
        </p:nvSpPr>
        <p:spPr/>
        <p:txBody>
          <a:bodyPr/>
          <a:lstStyle/>
          <a:p>
            <a:r>
              <a:rPr lang="sv-SE">
                <a:latin typeface="Trebuchet MS" panose="020B0603020202020204" pitchFamily="34" charset="0"/>
              </a:rPr>
              <a:t>TRIPLE A-MODEL</a:t>
            </a:r>
          </a:p>
        </p:txBody>
      </p:sp>
      <p:pic>
        <p:nvPicPr>
          <p:cNvPr id="11" name="Bildobjekt 11">
            <a:extLst>
              <a:ext uri="{FF2B5EF4-FFF2-40B4-BE49-F238E27FC236}">
                <a16:creationId xmlns:a16="http://schemas.microsoft.com/office/drawing/2014/main" id="{C5DE999D-E271-48CE-CA28-003887B0386D}"/>
              </a:ext>
            </a:extLst>
          </p:cNvPr>
          <p:cNvPicPr>
            <a:picLocks noChangeAspect="1"/>
          </p:cNvPicPr>
          <p:nvPr/>
        </p:nvPicPr>
        <p:blipFill>
          <a:blip r:embed="rId4"/>
          <a:stretch>
            <a:fillRect/>
          </a:stretch>
        </p:blipFill>
        <p:spPr>
          <a:xfrm>
            <a:off x="3992603" y="1991099"/>
            <a:ext cx="2743200" cy="2685109"/>
          </a:xfrm>
          <a:prstGeom prst="rect">
            <a:avLst/>
          </a:prstGeom>
        </p:spPr>
      </p:pic>
      <p:pic>
        <p:nvPicPr>
          <p:cNvPr id="12" name="Bildobjekt 12">
            <a:extLst>
              <a:ext uri="{FF2B5EF4-FFF2-40B4-BE49-F238E27FC236}">
                <a16:creationId xmlns:a16="http://schemas.microsoft.com/office/drawing/2014/main" id="{75073078-F2CE-034F-C438-A7CDD10C5FBC}"/>
              </a:ext>
            </a:extLst>
          </p:cNvPr>
          <p:cNvPicPr>
            <a:picLocks noChangeAspect="1"/>
          </p:cNvPicPr>
          <p:nvPr/>
        </p:nvPicPr>
        <p:blipFill>
          <a:blip r:embed="rId5"/>
          <a:stretch>
            <a:fillRect/>
          </a:stretch>
        </p:blipFill>
        <p:spPr>
          <a:xfrm>
            <a:off x="2961564" y="3730548"/>
            <a:ext cx="2743200" cy="2672366"/>
          </a:xfrm>
          <a:prstGeom prst="rect">
            <a:avLst/>
          </a:prstGeom>
        </p:spPr>
      </p:pic>
      <p:pic>
        <p:nvPicPr>
          <p:cNvPr id="13" name="Bildobjekt 13">
            <a:extLst>
              <a:ext uri="{FF2B5EF4-FFF2-40B4-BE49-F238E27FC236}">
                <a16:creationId xmlns:a16="http://schemas.microsoft.com/office/drawing/2014/main" id="{838D65BA-1734-3110-8DA2-EE759BC69FE5}"/>
              </a:ext>
            </a:extLst>
          </p:cNvPr>
          <p:cNvPicPr>
            <a:picLocks noChangeAspect="1"/>
          </p:cNvPicPr>
          <p:nvPr/>
        </p:nvPicPr>
        <p:blipFill>
          <a:blip r:embed="rId6"/>
          <a:stretch>
            <a:fillRect/>
          </a:stretch>
        </p:blipFill>
        <p:spPr>
          <a:xfrm>
            <a:off x="5122460" y="3730548"/>
            <a:ext cx="2743200" cy="2672366"/>
          </a:xfrm>
          <a:prstGeom prst="rect">
            <a:avLst/>
          </a:prstGeom>
        </p:spPr>
      </p:pic>
      <p:pic>
        <p:nvPicPr>
          <p:cNvPr id="16" name="Bildobjekt 16">
            <a:extLst>
              <a:ext uri="{FF2B5EF4-FFF2-40B4-BE49-F238E27FC236}">
                <a16:creationId xmlns:a16="http://schemas.microsoft.com/office/drawing/2014/main" id="{AAAA27FD-847E-FC7B-CCD4-8AAA6B174BAA}"/>
              </a:ext>
            </a:extLst>
          </p:cNvPr>
          <p:cNvPicPr>
            <a:picLocks noChangeAspect="1"/>
          </p:cNvPicPr>
          <p:nvPr/>
        </p:nvPicPr>
        <p:blipFill>
          <a:blip r:embed="rId7"/>
          <a:stretch>
            <a:fillRect/>
          </a:stretch>
        </p:blipFill>
        <p:spPr>
          <a:xfrm>
            <a:off x="4545806" y="2951146"/>
            <a:ext cx="2743200" cy="765208"/>
          </a:xfrm>
          <a:prstGeom prst="rect">
            <a:avLst/>
          </a:prstGeom>
        </p:spPr>
      </p:pic>
      <p:pic>
        <p:nvPicPr>
          <p:cNvPr id="18" name="Bildobjekt 18">
            <a:extLst>
              <a:ext uri="{FF2B5EF4-FFF2-40B4-BE49-F238E27FC236}">
                <a16:creationId xmlns:a16="http://schemas.microsoft.com/office/drawing/2014/main" id="{ED40B707-A99D-0A4A-E7CF-7BF4FC696DDB}"/>
              </a:ext>
            </a:extLst>
          </p:cNvPr>
          <p:cNvPicPr>
            <a:picLocks noChangeAspect="1"/>
          </p:cNvPicPr>
          <p:nvPr/>
        </p:nvPicPr>
        <p:blipFill>
          <a:blip r:embed="rId8"/>
          <a:stretch>
            <a:fillRect/>
          </a:stretch>
        </p:blipFill>
        <p:spPr>
          <a:xfrm>
            <a:off x="2962275" y="4689458"/>
            <a:ext cx="2743200" cy="765208"/>
          </a:xfrm>
          <a:prstGeom prst="rect">
            <a:avLst/>
          </a:prstGeom>
        </p:spPr>
      </p:pic>
      <p:pic>
        <p:nvPicPr>
          <p:cNvPr id="19" name="Bildobjekt 19">
            <a:extLst>
              <a:ext uri="{FF2B5EF4-FFF2-40B4-BE49-F238E27FC236}">
                <a16:creationId xmlns:a16="http://schemas.microsoft.com/office/drawing/2014/main" id="{31DA15F7-A055-3EE4-1971-B53654A3E1C2}"/>
              </a:ext>
            </a:extLst>
          </p:cNvPr>
          <p:cNvPicPr>
            <a:picLocks noChangeAspect="1"/>
          </p:cNvPicPr>
          <p:nvPr/>
        </p:nvPicPr>
        <p:blipFill>
          <a:blip r:embed="rId9"/>
          <a:stretch>
            <a:fillRect/>
          </a:stretch>
        </p:blipFill>
        <p:spPr>
          <a:xfrm>
            <a:off x="5510212" y="4689458"/>
            <a:ext cx="2743200" cy="765208"/>
          </a:xfrm>
          <a:prstGeom prst="rect">
            <a:avLst/>
          </a:prstGeom>
        </p:spPr>
      </p:pic>
      <p:pic>
        <p:nvPicPr>
          <p:cNvPr id="20" name="Bildobjekt 20" descr="En bild som visar enhet&#10;&#10;Automatiskt genererad beskrivning">
            <a:extLst>
              <a:ext uri="{FF2B5EF4-FFF2-40B4-BE49-F238E27FC236}">
                <a16:creationId xmlns:a16="http://schemas.microsoft.com/office/drawing/2014/main" id="{911FA23D-8E5B-4E75-B76B-B88BD8B3DD87}"/>
              </a:ext>
            </a:extLst>
          </p:cNvPr>
          <p:cNvPicPr>
            <a:picLocks noChangeAspect="1"/>
          </p:cNvPicPr>
          <p:nvPr/>
        </p:nvPicPr>
        <p:blipFill>
          <a:blip r:embed="rId10"/>
          <a:stretch>
            <a:fillRect/>
          </a:stretch>
        </p:blipFill>
        <p:spPr>
          <a:xfrm>
            <a:off x="5212556" y="3333654"/>
            <a:ext cx="4148137" cy="1393224"/>
          </a:xfrm>
          <a:prstGeom prst="rect">
            <a:avLst/>
          </a:prstGeom>
        </p:spPr>
      </p:pic>
    </p:spTree>
    <p:extLst>
      <p:ext uri="{BB962C8B-B14F-4D97-AF65-F5344CB8AC3E}">
        <p14:creationId xmlns:p14="http://schemas.microsoft.com/office/powerpoint/2010/main" val="3328939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6492240" y="1047964"/>
            <a:ext cx="4666652" cy="1227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092"/>
              </a:spcAft>
            </a:pPr>
            <a:r>
              <a:rPr lang="sv-SE" sz="6000" b="1">
                <a:latin typeface="Trebuchet MS" panose="020B0603020202020204" pitchFamily="34" charset="0"/>
              </a:rPr>
              <a:t>TRY IT OUT</a:t>
            </a: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075765" y="2808741"/>
            <a:ext cx="10083848" cy="1735023"/>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800"/>
              </a:spcAft>
            </a:pPr>
            <a:r>
              <a:rPr lang="en-US" sz="4000" b="1">
                <a:solidFill>
                  <a:schemeClr val="tx1"/>
                </a:solidFill>
                <a:effectLst/>
                <a:latin typeface="Arial"/>
                <a:ea typeface="Times New Roman" panose="02020603050405020304" pitchFamily="18" charset="0"/>
                <a:cs typeface="Arial"/>
              </a:rPr>
              <a:t>In </a:t>
            </a:r>
            <a:r>
              <a:rPr lang="en-US" sz="4000" b="1">
                <a:solidFill>
                  <a:schemeClr val="tx1"/>
                </a:solidFill>
                <a:latin typeface="Arial"/>
                <a:ea typeface="Times New Roman" panose="02020603050405020304" pitchFamily="18" charset="0"/>
                <a:cs typeface="Arial"/>
              </a:rPr>
              <a:t>small groups</a:t>
            </a:r>
            <a:r>
              <a:rPr lang="en-US" sz="4000" b="1">
                <a:solidFill>
                  <a:schemeClr val="tx1"/>
                </a:solidFill>
                <a:effectLst/>
                <a:latin typeface="Arial"/>
                <a:ea typeface="Times New Roman" panose="02020603050405020304" pitchFamily="18" charset="0"/>
                <a:cs typeface="Arial"/>
              </a:rPr>
              <a:t>:</a:t>
            </a:r>
            <a:br>
              <a:rPr lang="en-US" sz="4000" b="1">
                <a:latin typeface="Arial"/>
                <a:ea typeface="Times New Roman" panose="02020603050405020304" pitchFamily="18" charset="0"/>
                <a:cs typeface="Arial"/>
              </a:rPr>
            </a:br>
            <a:r>
              <a:rPr lang="en-US" sz="4000" b="1">
                <a:solidFill>
                  <a:schemeClr val="tx1"/>
                </a:solidFill>
                <a:latin typeface="Arial"/>
                <a:ea typeface="Times New Roman" panose="02020603050405020304" pitchFamily="18" charset="0"/>
                <a:cs typeface="Arial"/>
              </a:rPr>
              <a:t> </a:t>
            </a:r>
            <a:br>
              <a:rPr lang="en-US" sz="4000" b="1">
                <a:latin typeface="Arial"/>
                <a:ea typeface="Times New Roman" panose="02020603050405020304" pitchFamily="18" charset="0"/>
                <a:cs typeface="Arial"/>
              </a:rPr>
            </a:br>
            <a:r>
              <a:rPr lang="en-US" sz="4000" b="1">
                <a:solidFill>
                  <a:schemeClr val="tx1"/>
                </a:solidFill>
                <a:effectLst/>
                <a:latin typeface="Arial"/>
                <a:ea typeface="Times New Roman" panose="02020603050405020304" pitchFamily="18" charset="0"/>
                <a:cs typeface="Arial"/>
              </a:rPr>
              <a:t>IDENTIFY as many things as possible that increase authority or acceptance.</a:t>
            </a:r>
            <a:r>
              <a:rPr lang="en-US" sz="4000" b="1">
                <a:solidFill>
                  <a:schemeClr val="tx1"/>
                </a:solidFill>
                <a:latin typeface="Arial"/>
                <a:ea typeface="Times New Roman" panose="02020603050405020304" pitchFamily="18" charset="0"/>
                <a:cs typeface="Arial"/>
              </a:rPr>
              <a:t> </a:t>
            </a:r>
            <a:endParaRPr lang="en-US" sz="4000" b="1">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5"/>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5"/>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5"/>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8">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5"/>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5"/>
                <a:stretch>
                  <a:fillRect/>
                </a:stretch>
              </p:blipFill>
              <p:spPr>
                <a:xfrm>
                  <a:off x="2725876" y="696694"/>
                  <a:ext cx="9000" cy="9000"/>
                </a:xfrm>
                <a:prstGeom prst="rect">
                  <a:avLst/>
                </a:prstGeom>
              </p:spPr>
            </p:pic>
          </mc:Fallback>
        </mc:AlternateContent>
      </p:grpSp>
      <p:pic>
        <p:nvPicPr>
          <p:cNvPr id="3" name="Bild 2" descr="Skål kontur">
            <a:extLst>
              <a:ext uri="{FF2B5EF4-FFF2-40B4-BE49-F238E27FC236}">
                <a16:creationId xmlns:a16="http://schemas.microsoft.com/office/drawing/2014/main" id="{C6721920-F236-4341-A40F-A0877D7E21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98005" y="731880"/>
            <a:ext cx="1748235" cy="1748235"/>
          </a:xfrm>
          <a:prstGeom prst="rect">
            <a:avLst/>
          </a:prstGeom>
        </p:spPr>
      </p:pic>
      <p:sp>
        <p:nvSpPr>
          <p:cNvPr id="16" name="Title 34">
            <a:extLst>
              <a:ext uri="{FF2B5EF4-FFF2-40B4-BE49-F238E27FC236}">
                <a16:creationId xmlns:a16="http://schemas.microsoft.com/office/drawing/2014/main" id="{3CCABEC4-CC6E-41A1-BA71-D78203BA7833}"/>
              </a:ext>
            </a:extLst>
          </p:cNvPr>
          <p:cNvSpPr txBox="1">
            <a:spLocks/>
          </p:cNvSpPr>
          <p:nvPr/>
        </p:nvSpPr>
        <p:spPr>
          <a:xfrm>
            <a:off x="1075765" y="5295062"/>
            <a:ext cx="4887068" cy="122787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3600" b="1">
                <a:highlight>
                  <a:srgbClr val="FFFF00"/>
                </a:highlight>
                <a:latin typeface="Trebuchet MS"/>
              </a:rPr>
              <a:t>10 min</a:t>
            </a:r>
          </a:p>
        </p:txBody>
      </p:sp>
    </p:spTree>
    <p:extLst>
      <p:ext uri="{BB962C8B-B14F-4D97-AF65-F5344CB8AC3E}">
        <p14:creationId xmlns:p14="http://schemas.microsoft.com/office/powerpoint/2010/main" val="299713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244EE2A-26C3-4660-9FDB-C1EE357B9772}"/>
              </a:ext>
            </a:extLst>
          </p:cNvPr>
          <p:cNvSpPr/>
          <p:nvPr/>
        </p:nvSpPr>
        <p:spPr>
          <a:xfrm>
            <a:off x="0" y="2768600"/>
            <a:ext cx="8207312" cy="4089400"/>
          </a:xfrm>
          <a:prstGeom prst="rect">
            <a:avLst/>
          </a:prstGeom>
          <a:solidFill>
            <a:srgbClr val="F4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text&#10;&#10;Automatiskt genererad beskrivning">
            <a:extLst>
              <a:ext uri="{FF2B5EF4-FFF2-40B4-BE49-F238E27FC236}">
                <a16:creationId xmlns:a16="http://schemas.microsoft.com/office/drawing/2014/main" id="{B694748A-56BF-4702-8EF8-E64AEAC25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312" y="0"/>
            <a:ext cx="3984688" cy="6858000"/>
          </a:xfrm>
          <a:prstGeom prst="rect">
            <a:avLst/>
          </a:prstGeom>
        </p:spPr>
      </p:pic>
      <p:grpSp>
        <p:nvGrpSpPr>
          <p:cNvPr id="4" name="Grupp 3">
            <a:extLst>
              <a:ext uri="{FF2B5EF4-FFF2-40B4-BE49-F238E27FC236}">
                <a16:creationId xmlns:a16="http://schemas.microsoft.com/office/drawing/2014/main" id="{A3FB1308-EF5E-C644-99D7-4E12F2B58888}"/>
              </a:ext>
            </a:extLst>
          </p:cNvPr>
          <p:cNvGrpSpPr/>
          <p:nvPr/>
        </p:nvGrpSpPr>
        <p:grpSpPr>
          <a:xfrm>
            <a:off x="10438610" y="5791200"/>
            <a:ext cx="1753390" cy="1098424"/>
            <a:chOff x="4356586" y="8320165"/>
            <a:chExt cx="2577631" cy="1614775"/>
          </a:xfrm>
        </p:grpSpPr>
        <p:sp>
          <p:nvSpPr>
            <p:cNvPr id="5" name="object 9">
              <a:extLst>
                <a:ext uri="{FF2B5EF4-FFF2-40B4-BE49-F238E27FC236}">
                  <a16:creationId xmlns:a16="http://schemas.microsoft.com/office/drawing/2014/main" id="{30FE7271-3AF4-7549-998D-C4E7446DA03C}"/>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6" name="Bildobjekt 5" descr="En bild som visar text&#10;&#10;Automatiskt genererad beskrivning">
              <a:extLst>
                <a:ext uri="{FF2B5EF4-FFF2-40B4-BE49-F238E27FC236}">
                  <a16:creationId xmlns:a16="http://schemas.microsoft.com/office/drawing/2014/main" id="{E9D43335-87D7-3540-8D5B-5F133B2BF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
        <p:nvSpPr>
          <p:cNvPr id="10" name="Title 34">
            <a:extLst>
              <a:ext uri="{FF2B5EF4-FFF2-40B4-BE49-F238E27FC236}">
                <a16:creationId xmlns:a16="http://schemas.microsoft.com/office/drawing/2014/main" id="{3D685FFA-F6A8-4109-84D8-DD4FEDF7E73C}"/>
              </a:ext>
            </a:extLst>
          </p:cNvPr>
          <p:cNvSpPr txBox="1">
            <a:spLocks/>
          </p:cNvSpPr>
          <p:nvPr/>
        </p:nvSpPr>
        <p:spPr>
          <a:xfrm>
            <a:off x="739035" y="927713"/>
            <a:ext cx="6839212" cy="11641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2900" b="1">
                <a:latin typeface="Trebuchet MS" panose="020B0603020202020204" pitchFamily="34" charset="0"/>
              </a:rPr>
              <a:t>AFTER THIS WORKSHOP, </a:t>
            </a:r>
            <a:br>
              <a:rPr lang="sv-SE" sz="2900" b="1">
                <a:latin typeface="Trebuchet MS" panose="020B0603020202020204" pitchFamily="34" charset="0"/>
              </a:rPr>
            </a:br>
            <a:r>
              <a:rPr lang="sv-SE" sz="2900" b="1">
                <a:latin typeface="Trebuchet MS" panose="020B0603020202020204" pitchFamily="34" charset="0"/>
              </a:rPr>
              <a:t>YOU WILL BE ABLE TO…</a:t>
            </a:r>
          </a:p>
          <a:p>
            <a:pPr>
              <a:lnSpc>
                <a:spcPct val="100000"/>
              </a:lnSpc>
              <a:spcAft>
                <a:spcPts val="1092"/>
              </a:spcAft>
            </a:pPr>
            <a:endParaRPr lang="sv-SE" sz="2900" b="1">
              <a:latin typeface="Trebuchet MS" panose="020B0603020202020204" pitchFamily="34" charset="0"/>
            </a:endParaRPr>
          </a:p>
        </p:txBody>
      </p:sp>
      <p:sp>
        <p:nvSpPr>
          <p:cNvPr id="11" name="Text Placeholder 25">
            <a:extLst>
              <a:ext uri="{FF2B5EF4-FFF2-40B4-BE49-F238E27FC236}">
                <a16:creationId xmlns:a16="http://schemas.microsoft.com/office/drawing/2014/main" id="{3FB2CB2A-55BC-40A5-AAF9-00ECF10E879C}"/>
              </a:ext>
            </a:extLst>
          </p:cNvPr>
          <p:cNvSpPr txBox="1">
            <a:spLocks/>
          </p:cNvSpPr>
          <p:nvPr/>
        </p:nvSpPr>
        <p:spPr>
          <a:xfrm>
            <a:off x="-186282" y="2097222"/>
            <a:ext cx="8042255" cy="4385688"/>
          </a:xfrm>
          <a:prstGeom prst="rect">
            <a:avLst/>
          </a:prstGeom>
        </p:spPr>
        <p:txBody>
          <a:bodyPr vert="horz" lIns="91440" tIns="45720" rIns="91440" bIns="45720" rtlCol="0" anchor="ctr">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0" lvl="2" indent="-228600">
              <a:lnSpc>
                <a:spcPct val="110000"/>
              </a:lnSpc>
              <a:spcAft>
                <a:spcPts val="600"/>
              </a:spcAft>
              <a:buFont typeface="Wingdings" panose="05000000000000000000" pitchFamily="2" charset="2"/>
              <a:buChar char=""/>
              <a:tabLst>
                <a:tab pos="228600" algn="l"/>
                <a:tab pos="828040" algn="l"/>
              </a:tabLst>
            </a:pPr>
            <a:endParaRPr lang="en-US" sz="1700" b="1">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Design</a:t>
            </a:r>
            <a:r>
              <a:rPr lang="en-US" sz="1700">
                <a:latin typeface="Arial" panose="020B0604020202020204" pitchFamily="34" charset="0"/>
                <a:ea typeface="Times New Roman" panose="02020603050405020304" pitchFamily="18" charset="0"/>
                <a:cs typeface="Arial" panose="020B0604020202020204" pitchFamily="34" charset="0"/>
              </a:rPr>
              <a:t> an effective workshop</a:t>
            </a:r>
            <a:br>
              <a:rPr lang="en-US" sz="1700">
                <a:latin typeface="Arial" panose="020B0604020202020204" pitchFamily="34" charset="0"/>
                <a:ea typeface="Times New Roman" panose="02020603050405020304" pitchFamily="18" charset="0"/>
                <a:cs typeface="Arial" panose="020B0604020202020204" pitchFamily="34" charset="0"/>
              </a:rPr>
            </a:br>
            <a:endParaRPr lang="en-US" sz="1700">
              <a:latin typeface="Arial" panose="020B0604020202020204" pitchFamily="34" charset="0"/>
              <a:ea typeface="Times New Roman" panose="02020603050405020304" pitchFamily="18" charset="0"/>
              <a:cs typeface="Arial" panose="020B0604020202020204" pitchFamily="34" charset="0"/>
            </a:endParaRPr>
          </a:p>
          <a:p>
            <a:pPr lvl="2">
              <a:lnSpc>
                <a:spcPct val="110000"/>
              </a:lnSpc>
              <a:spcAft>
                <a:spcPts val="600"/>
              </a:spcAft>
              <a:tabLst>
                <a:tab pos="228600" algn="l"/>
                <a:tab pos="828040" algn="l"/>
              </a:tabLst>
            </a:pPr>
            <a:endParaRPr lang="en-US" sz="1700">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Formulate </a:t>
            </a:r>
            <a:r>
              <a:rPr lang="en-US" sz="1700">
                <a:latin typeface="Arial" panose="020B0604020202020204" pitchFamily="34" charset="0"/>
                <a:ea typeface="Times New Roman" panose="02020603050405020304" pitchFamily="18" charset="0"/>
                <a:cs typeface="Arial" panose="020B0604020202020204" pitchFamily="34" charset="0"/>
              </a:rPr>
              <a:t>measurable learning objectives </a:t>
            </a: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Plan</a:t>
            </a:r>
            <a:r>
              <a:rPr lang="en-US" sz="1700">
                <a:latin typeface="Arial" panose="020B0604020202020204" pitchFamily="34" charset="0"/>
                <a:ea typeface="Times New Roman" panose="02020603050405020304" pitchFamily="18" charset="0"/>
                <a:cs typeface="Arial" panose="020B0604020202020204" pitchFamily="34" charset="0"/>
              </a:rPr>
              <a:t> for how to evaluate learning </a:t>
            </a: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Explain</a:t>
            </a:r>
            <a:r>
              <a:rPr lang="en-US" sz="1700">
                <a:latin typeface="Arial" panose="020B0604020202020204" pitchFamily="34" charset="0"/>
                <a:ea typeface="Times New Roman" panose="02020603050405020304" pitchFamily="18" charset="0"/>
                <a:cs typeface="Arial" panose="020B0604020202020204" pitchFamily="34" charset="0"/>
              </a:rPr>
              <a:t> why teaching less enables learning more.   </a:t>
            </a: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Select</a:t>
            </a:r>
            <a:r>
              <a:rPr lang="en-US" sz="1700">
                <a:latin typeface="Arial" panose="020B0604020202020204" pitchFamily="34" charset="0"/>
                <a:ea typeface="Times New Roman" panose="02020603050405020304" pitchFamily="18" charset="0"/>
                <a:cs typeface="Arial" panose="020B0604020202020204" pitchFamily="34" charset="0"/>
              </a:rPr>
              <a:t> active learning methods to support intended learning</a:t>
            </a: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Assess</a:t>
            </a:r>
            <a:r>
              <a:rPr lang="en-US" sz="1700">
                <a:latin typeface="Arial" panose="020B0604020202020204" pitchFamily="34" charset="0"/>
                <a:ea typeface="Times New Roman" panose="02020603050405020304" pitchFamily="18" charset="0"/>
                <a:cs typeface="Arial" panose="020B0604020202020204" pitchFamily="34" charset="0"/>
              </a:rPr>
              <a:t> which element gets most vs least focus in the: Ability, Authority, Acceptance (AAA)</a:t>
            </a: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Discuss</a:t>
            </a:r>
            <a:r>
              <a:rPr lang="en-US" sz="1700">
                <a:latin typeface="Arial" panose="020B0604020202020204" pitchFamily="34" charset="0"/>
                <a:ea typeface="Times New Roman" panose="02020603050405020304" pitchFamily="18" charset="0"/>
                <a:cs typeface="Arial" panose="020B0604020202020204" pitchFamily="34" charset="0"/>
              </a:rPr>
              <a:t> the implications of neglecting Authority or Acceptance in change work. </a:t>
            </a:r>
          </a:p>
          <a:p>
            <a:pPr marL="1143000" lvl="2" indent="-228600">
              <a:lnSpc>
                <a:spcPct val="110000"/>
              </a:lnSpc>
              <a:spcAft>
                <a:spcPts val="600"/>
              </a:spcAft>
              <a:buFont typeface="Wingdings" panose="05000000000000000000" pitchFamily="2" charset="2"/>
              <a:buChar char=""/>
              <a:tabLst>
                <a:tab pos="228600" algn="l"/>
                <a:tab pos="828040" algn="l"/>
              </a:tabLst>
            </a:pPr>
            <a:r>
              <a:rPr lang="en-US" sz="1700" b="1">
                <a:latin typeface="Arial" panose="020B0604020202020204" pitchFamily="34" charset="0"/>
                <a:ea typeface="Times New Roman" panose="02020603050405020304" pitchFamily="18" charset="0"/>
                <a:cs typeface="Arial" panose="020B0604020202020204" pitchFamily="34" charset="0"/>
              </a:rPr>
              <a:t>Lobby</a:t>
            </a:r>
            <a:r>
              <a:rPr lang="en-US" sz="1700">
                <a:latin typeface="Arial" panose="020B0604020202020204" pitchFamily="34" charset="0"/>
                <a:ea typeface="Times New Roman" panose="02020603050405020304" pitchFamily="18" charset="0"/>
                <a:cs typeface="Arial" panose="020B0604020202020204" pitchFamily="34" charset="0"/>
              </a:rPr>
              <a:t> for complementing training with other measures to enable change to occur   </a:t>
            </a:r>
            <a:endParaRPr lang="sv-SE" sz="1700">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l">
              <a:lnSpc>
                <a:spcPct val="120000"/>
              </a:lnSpc>
              <a:spcAft>
                <a:spcPts val="600"/>
              </a:spcAft>
              <a:buFont typeface="Arial" panose="020B0604020202020204" pitchFamily="34" charset="0"/>
              <a:buChar char="•"/>
            </a:pPr>
            <a:endParaRPr lang="sv-SE" sz="1700">
              <a:solidFill>
                <a:srgbClr val="000002"/>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F028F8B3-28D8-47DC-B4DE-147BABFAD270}"/>
                  </a:ext>
                </a:extLst>
              </p14:cNvPr>
              <p14:cNvContentPartPr/>
              <p14:nvPr/>
            </p14:nvContentPartPr>
            <p14:xfrm>
              <a:off x="2154196" y="1214734"/>
              <a:ext cx="360" cy="360"/>
            </p14:xfrm>
          </p:contentPart>
        </mc:Choice>
        <mc:Fallback xmlns="">
          <p:pic>
            <p:nvPicPr>
              <p:cNvPr id="7" name="Pennanteckning 6">
                <a:extLst>
                  <a:ext uri="{FF2B5EF4-FFF2-40B4-BE49-F238E27FC236}">
                    <a16:creationId xmlns:a16="http://schemas.microsoft.com/office/drawing/2014/main" id="{F028F8B3-28D8-47DC-B4DE-147BABFAD270}"/>
                  </a:ext>
                </a:extLst>
              </p:cNvPr>
              <p:cNvPicPr/>
              <p:nvPr/>
            </p:nvPicPr>
            <p:blipFill>
              <a:blip r:embed="rId6"/>
              <a:stretch>
                <a:fillRect/>
              </a:stretch>
            </p:blipFill>
            <p:spPr>
              <a:xfrm>
                <a:off x="2149876" y="12104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295A449A-0AE9-4C99-BA28-3414A5855F3A}"/>
                  </a:ext>
                </a:extLst>
              </p14:cNvPr>
              <p14:cNvContentPartPr/>
              <p14:nvPr/>
            </p14:nvContentPartPr>
            <p14:xfrm>
              <a:off x="1703476" y="-438746"/>
              <a:ext cx="360" cy="360"/>
            </p14:xfrm>
          </p:contentPart>
        </mc:Choice>
        <mc:Fallback xmlns="">
          <p:pic>
            <p:nvPicPr>
              <p:cNvPr id="9" name="Pennanteckning 8">
                <a:extLst>
                  <a:ext uri="{FF2B5EF4-FFF2-40B4-BE49-F238E27FC236}">
                    <a16:creationId xmlns:a16="http://schemas.microsoft.com/office/drawing/2014/main" id="{295A449A-0AE9-4C99-BA28-3414A5855F3A}"/>
                  </a:ext>
                </a:extLst>
              </p:cNvPr>
              <p:cNvPicPr/>
              <p:nvPr/>
            </p:nvPicPr>
            <p:blipFill>
              <a:blip r:embed="rId6"/>
              <a:stretch>
                <a:fillRect/>
              </a:stretch>
            </p:blipFill>
            <p:spPr>
              <a:xfrm>
                <a:off x="1699156" y="-4430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Pennanteckning 13">
                <a:extLst>
                  <a:ext uri="{FF2B5EF4-FFF2-40B4-BE49-F238E27FC236}">
                    <a16:creationId xmlns:a16="http://schemas.microsoft.com/office/drawing/2014/main" id="{E9A25895-EF5A-4131-81E1-B776D5608321}"/>
                  </a:ext>
                </a:extLst>
              </p14:cNvPr>
              <p14:cNvContentPartPr/>
              <p14:nvPr/>
            </p14:nvContentPartPr>
            <p14:xfrm>
              <a:off x="2931076" y="725854"/>
              <a:ext cx="360" cy="360"/>
            </p14:xfrm>
          </p:contentPart>
        </mc:Choice>
        <mc:Fallback xmlns="">
          <p:pic>
            <p:nvPicPr>
              <p:cNvPr id="14" name="Pennanteckning 13">
                <a:extLst>
                  <a:ext uri="{FF2B5EF4-FFF2-40B4-BE49-F238E27FC236}">
                    <a16:creationId xmlns:a16="http://schemas.microsoft.com/office/drawing/2014/main" id="{E9A25895-EF5A-4131-81E1-B776D5608321}"/>
                  </a:ext>
                </a:extLst>
              </p:cNvPr>
              <p:cNvPicPr/>
              <p:nvPr/>
            </p:nvPicPr>
            <p:blipFill>
              <a:blip r:embed="rId6"/>
              <a:stretch>
                <a:fillRect/>
              </a:stretch>
            </p:blipFill>
            <p:spPr>
              <a:xfrm>
                <a:off x="2926756" y="721534"/>
                <a:ext cx="9000" cy="9000"/>
              </a:xfrm>
              <a:prstGeom prst="rect">
                <a:avLst/>
              </a:prstGeom>
            </p:spPr>
          </p:pic>
        </mc:Fallback>
      </mc:AlternateContent>
      <p:grpSp>
        <p:nvGrpSpPr>
          <p:cNvPr id="18" name="Grupp 17">
            <a:extLst>
              <a:ext uri="{FF2B5EF4-FFF2-40B4-BE49-F238E27FC236}">
                <a16:creationId xmlns:a16="http://schemas.microsoft.com/office/drawing/2014/main" id="{F82BCECF-C9C2-4AF4-A7EB-04975F0FE091}"/>
              </a:ext>
            </a:extLst>
          </p:cNvPr>
          <p:cNvGrpSpPr/>
          <p:nvPr/>
        </p:nvGrpSpPr>
        <p:grpSpPr>
          <a:xfrm>
            <a:off x="2730196" y="701014"/>
            <a:ext cx="360" cy="360"/>
            <a:chOff x="2730196" y="701014"/>
            <a:chExt cx="360" cy="360"/>
          </a:xfrm>
        </p:grpSpPr>
        <mc:AlternateContent xmlns:mc="http://schemas.openxmlformats.org/markup-compatibility/2006" xmlns:p14="http://schemas.microsoft.com/office/powerpoint/2010/main">
          <mc:Choice Requires="p14">
            <p:contentPart p14:bwMode="auto" r:id="rId9">
              <p14:nvContentPartPr>
                <p14:cNvPr id="15" name="Pennanteckning 14">
                  <a:extLst>
                    <a:ext uri="{FF2B5EF4-FFF2-40B4-BE49-F238E27FC236}">
                      <a16:creationId xmlns:a16="http://schemas.microsoft.com/office/drawing/2014/main" id="{F9A5F33F-72A1-4E67-A1AC-2A336805FA7C}"/>
                    </a:ext>
                  </a:extLst>
                </p14:cNvPr>
                <p14:cNvContentPartPr/>
                <p14:nvPr/>
              </p14:nvContentPartPr>
              <p14:xfrm>
                <a:off x="2730196" y="701014"/>
                <a:ext cx="360" cy="360"/>
              </p14:xfrm>
            </p:contentPart>
          </mc:Choice>
          <mc:Fallback xmlns="">
            <p:pic>
              <p:nvPicPr>
                <p:cNvPr id="15" name="Pennanteckning 14">
                  <a:extLst>
                    <a:ext uri="{FF2B5EF4-FFF2-40B4-BE49-F238E27FC236}">
                      <a16:creationId xmlns:a16="http://schemas.microsoft.com/office/drawing/2014/main" id="{F9A5F33F-72A1-4E67-A1AC-2A336805FA7C}"/>
                    </a:ext>
                  </a:extLst>
                </p:cNvPr>
                <p:cNvPicPr/>
                <p:nvPr/>
              </p:nvPicPr>
              <p:blipFill>
                <a:blip r:embed="rId6"/>
                <a:stretch>
                  <a:fillRect/>
                </a:stretch>
              </p:blipFill>
              <p:spPr>
                <a:xfrm>
                  <a:off x="2725876" y="696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Pennanteckning 16">
                  <a:extLst>
                    <a:ext uri="{FF2B5EF4-FFF2-40B4-BE49-F238E27FC236}">
                      <a16:creationId xmlns:a16="http://schemas.microsoft.com/office/drawing/2014/main" id="{F3F25BF7-4BBF-41C4-AD25-B312DF51EE58}"/>
                    </a:ext>
                  </a:extLst>
                </p14:cNvPr>
                <p14:cNvContentPartPr/>
                <p14:nvPr/>
              </p14:nvContentPartPr>
              <p14:xfrm>
                <a:off x="2730196" y="701014"/>
                <a:ext cx="360" cy="360"/>
              </p14:xfrm>
            </p:contentPart>
          </mc:Choice>
          <mc:Fallback xmlns="">
            <p:pic>
              <p:nvPicPr>
                <p:cNvPr id="17" name="Pennanteckning 16">
                  <a:extLst>
                    <a:ext uri="{FF2B5EF4-FFF2-40B4-BE49-F238E27FC236}">
                      <a16:creationId xmlns:a16="http://schemas.microsoft.com/office/drawing/2014/main" id="{F3F25BF7-4BBF-41C4-AD25-B312DF51EE58}"/>
                    </a:ext>
                  </a:extLst>
                </p:cNvPr>
                <p:cNvPicPr/>
                <p:nvPr/>
              </p:nvPicPr>
              <p:blipFill>
                <a:blip r:embed="rId6"/>
                <a:stretch>
                  <a:fillRect/>
                </a:stretch>
              </p:blipFill>
              <p:spPr>
                <a:xfrm>
                  <a:off x="2725876" y="696694"/>
                  <a:ext cx="9000" cy="9000"/>
                </a:xfrm>
                <a:prstGeom prst="rect">
                  <a:avLst/>
                </a:prstGeom>
              </p:spPr>
            </p:pic>
          </mc:Fallback>
        </mc:AlternateContent>
      </p:grpSp>
      <p:grpSp>
        <p:nvGrpSpPr>
          <p:cNvPr id="2" name="Grupp 1">
            <a:extLst>
              <a:ext uri="{FF2B5EF4-FFF2-40B4-BE49-F238E27FC236}">
                <a16:creationId xmlns:a16="http://schemas.microsoft.com/office/drawing/2014/main" id="{7233DD57-D8B8-4BC2-BFD3-8363F714BEE3}"/>
              </a:ext>
            </a:extLst>
          </p:cNvPr>
          <p:cNvGrpSpPr/>
          <p:nvPr/>
        </p:nvGrpSpPr>
        <p:grpSpPr>
          <a:xfrm>
            <a:off x="926404" y="489842"/>
            <a:ext cx="2580884" cy="749944"/>
            <a:chOff x="926404" y="489842"/>
            <a:chExt cx="2580884" cy="749944"/>
          </a:xfrm>
        </p:grpSpPr>
        <p:sp>
          <p:nvSpPr>
            <p:cNvPr id="13" name="Title 34">
              <a:extLst>
                <a:ext uri="{FF2B5EF4-FFF2-40B4-BE49-F238E27FC236}">
                  <a16:creationId xmlns:a16="http://schemas.microsoft.com/office/drawing/2014/main" id="{7AF43B14-6E60-44EA-B71C-F9CE82256E1D}"/>
                </a:ext>
              </a:extLst>
            </p:cNvPr>
            <p:cNvSpPr txBox="1">
              <a:spLocks/>
            </p:cNvSpPr>
            <p:nvPr/>
          </p:nvSpPr>
          <p:spPr>
            <a:xfrm>
              <a:off x="1096025" y="489842"/>
              <a:ext cx="2411263" cy="487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092"/>
                </a:spcAft>
              </a:pPr>
              <a:r>
                <a:rPr lang="sv-SE" sz="1800">
                  <a:latin typeface="Arial" panose="020B0604020202020204" pitchFamily="34" charset="0"/>
                  <a:cs typeface="Arial" panose="020B0604020202020204" pitchFamily="34" charset="0"/>
                </a:rPr>
                <a:t>active participation</a:t>
              </a:r>
            </a:p>
          </p:txBody>
        </p:sp>
        <mc:AlternateContent xmlns:mc="http://schemas.openxmlformats.org/markup-compatibility/2006" xmlns:p14="http://schemas.microsoft.com/office/powerpoint/2010/main">
          <mc:Choice Requires="p14">
            <p:contentPart p14:bwMode="auto" r:id="rId11">
              <p14:nvContentPartPr>
                <p14:cNvPr id="8" name="Pennanteckning 7">
                  <a:extLst>
                    <a:ext uri="{FF2B5EF4-FFF2-40B4-BE49-F238E27FC236}">
                      <a16:creationId xmlns:a16="http://schemas.microsoft.com/office/drawing/2014/main" id="{9496458A-8004-49B5-8BFA-F66A543D28C4}"/>
                    </a:ext>
                  </a:extLst>
                </p14:cNvPr>
                <p14:cNvContentPartPr/>
                <p14:nvPr/>
              </p14:nvContentPartPr>
              <p14:xfrm>
                <a:off x="1991284" y="525546"/>
                <a:ext cx="1315228" cy="714240"/>
              </p14:xfrm>
            </p:contentPart>
          </mc:Choice>
          <mc:Fallback xmlns="">
            <p:pic>
              <p:nvPicPr>
                <p:cNvPr id="8" name="Pennanteckning 7">
                  <a:extLst>
                    <a:ext uri="{FF2B5EF4-FFF2-40B4-BE49-F238E27FC236}">
                      <a16:creationId xmlns:a16="http://schemas.microsoft.com/office/drawing/2014/main" id="{9496458A-8004-49B5-8BFA-F66A543D28C4}"/>
                    </a:ext>
                  </a:extLst>
                </p:cNvPr>
                <p:cNvPicPr/>
                <p:nvPr/>
              </p:nvPicPr>
              <p:blipFill>
                <a:blip r:embed="rId12"/>
                <a:stretch>
                  <a:fillRect/>
                </a:stretch>
              </p:blipFill>
              <p:spPr>
                <a:xfrm>
                  <a:off x="1986964" y="521226"/>
                  <a:ext cx="1323869"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Pennanteckning 18">
                  <a:extLst>
                    <a:ext uri="{FF2B5EF4-FFF2-40B4-BE49-F238E27FC236}">
                      <a16:creationId xmlns:a16="http://schemas.microsoft.com/office/drawing/2014/main" id="{9F5C74D4-9C84-42AF-BBBB-F1A5A0FE4496}"/>
                    </a:ext>
                  </a:extLst>
                </p14:cNvPr>
                <p14:cNvContentPartPr/>
                <p14:nvPr/>
              </p14:nvContentPartPr>
              <p14:xfrm>
                <a:off x="926404" y="525896"/>
                <a:ext cx="1079280" cy="473400"/>
              </p14:xfrm>
            </p:contentPart>
          </mc:Choice>
          <mc:Fallback xmlns="">
            <p:pic>
              <p:nvPicPr>
                <p:cNvPr id="19" name="Pennanteckning 18">
                  <a:extLst>
                    <a:ext uri="{FF2B5EF4-FFF2-40B4-BE49-F238E27FC236}">
                      <a16:creationId xmlns:a16="http://schemas.microsoft.com/office/drawing/2014/main" id="{9F5C74D4-9C84-42AF-BBBB-F1A5A0FE4496}"/>
                    </a:ext>
                  </a:extLst>
                </p:cNvPr>
                <p:cNvPicPr/>
                <p:nvPr/>
              </p:nvPicPr>
              <p:blipFill>
                <a:blip r:embed="rId14"/>
                <a:stretch>
                  <a:fillRect/>
                </a:stretch>
              </p:blipFill>
              <p:spPr>
                <a:xfrm>
                  <a:off x="922084" y="521579"/>
                  <a:ext cx="1087920" cy="482033"/>
                </a:xfrm>
                <a:prstGeom prst="rect">
                  <a:avLst/>
                </a:prstGeom>
              </p:spPr>
            </p:pic>
          </mc:Fallback>
        </mc:AlternateContent>
      </p:grpSp>
    </p:spTree>
    <p:extLst>
      <p:ext uri="{BB962C8B-B14F-4D97-AF65-F5344CB8AC3E}">
        <p14:creationId xmlns:p14="http://schemas.microsoft.com/office/powerpoint/2010/main" val="17827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914860" y="838200"/>
            <a:ext cx="10535274" cy="4864100"/>
          </a:xfrm>
        </p:spPr>
        <p:txBody>
          <a:bodyPr>
            <a:noAutofit/>
          </a:bodyPr>
          <a:lstStyle/>
          <a:p>
            <a:pPr algn="ctr">
              <a:lnSpc>
                <a:spcPct val="90000"/>
              </a:lnSpc>
              <a:spcAft>
                <a:spcPts val="1092"/>
              </a:spcAft>
            </a:pPr>
            <a:r>
              <a:rPr lang="sv-SE" sz="6000" err="1">
                <a:solidFill>
                  <a:srgbClr val="FFFF00"/>
                </a:solidFill>
                <a:latin typeface="Trebuchet MS"/>
                <a:cs typeface="Arial"/>
              </a:rPr>
              <a:t>Thank</a:t>
            </a:r>
            <a:r>
              <a:rPr lang="sv-SE" sz="6000">
                <a:solidFill>
                  <a:srgbClr val="FFFF00"/>
                </a:solidFill>
                <a:latin typeface="Trebuchet MS"/>
                <a:cs typeface="Arial"/>
              </a:rPr>
              <a:t> </a:t>
            </a:r>
            <a:r>
              <a:rPr lang="sv-SE" sz="6000" err="1">
                <a:solidFill>
                  <a:srgbClr val="FFFF00"/>
                </a:solidFill>
                <a:latin typeface="Trebuchet MS"/>
                <a:cs typeface="Arial"/>
              </a:rPr>
              <a:t>you</a:t>
            </a:r>
            <a:r>
              <a:rPr lang="sv-SE" sz="6000">
                <a:solidFill>
                  <a:srgbClr val="FFFF00"/>
                </a:solidFill>
                <a:latin typeface="Trebuchet MS"/>
                <a:cs typeface="Arial"/>
              </a:rPr>
              <a:t> </a:t>
            </a:r>
            <a:r>
              <a:rPr lang="sv-SE" sz="6000">
                <a:latin typeface="Trebuchet MS"/>
                <a:cs typeface="Arial"/>
              </a:rPr>
              <a:t>for </a:t>
            </a:r>
            <a:r>
              <a:rPr lang="sv-SE" sz="6000" err="1">
                <a:latin typeface="Trebuchet MS"/>
                <a:cs typeface="Arial"/>
              </a:rPr>
              <a:t>your</a:t>
            </a:r>
            <a:r>
              <a:rPr lang="sv-SE" sz="6000">
                <a:latin typeface="Trebuchet MS"/>
                <a:cs typeface="Arial"/>
              </a:rPr>
              <a:t> participation!</a:t>
            </a:r>
            <a:br>
              <a:rPr lang="sv-SE" sz="6000">
                <a:latin typeface="Trebuchet MS" panose="020B0603020202020204" pitchFamily="34" charset="0"/>
              </a:rPr>
            </a:br>
            <a:br>
              <a:rPr lang="sv-SE" sz="4800">
                <a:latin typeface="Trebuchet MS" panose="020B0603020202020204" pitchFamily="34" charset="0"/>
              </a:rPr>
            </a:br>
            <a:r>
              <a:rPr lang="sv-SE" sz="4800" b="0" err="1">
                <a:latin typeface="Trebuchet MS"/>
                <a:cs typeface="Arial"/>
              </a:rPr>
              <a:t>Training</a:t>
            </a:r>
            <a:r>
              <a:rPr lang="sv-SE" sz="4800" b="0">
                <a:latin typeface="Trebuchet MS"/>
                <a:cs typeface="Arial"/>
              </a:rPr>
              <a:t> </a:t>
            </a:r>
            <a:r>
              <a:rPr lang="sv-SE" sz="4800" b="0" err="1">
                <a:latin typeface="Trebuchet MS"/>
                <a:cs typeface="Arial"/>
              </a:rPr>
              <a:t>resources</a:t>
            </a:r>
            <a:r>
              <a:rPr lang="sv-SE" sz="4800" b="0">
                <a:latin typeface="Trebuchet MS"/>
                <a:cs typeface="Arial"/>
              </a:rPr>
              <a:t> at:  </a:t>
            </a:r>
            <a:br>
              <a:rPr lang="sv-SE" sz="4800" b="0">
                <a:latin typeface="Trebuchet MS"/>
                <a:cs typeface="Arial"/>
              </a:rPr>
            </a:br>
            <a:r>
              <a:rPr lang="sv-SE" sz="4000" b="0">
                <a:latin typeface="Arial"/>
                <a:cs typeface="Arial"/>
              </a:rPr>
              <a:t>www.palmecenter.se/resourcecenter/</a:t>
            </a:r>
            <a:br>
              <a:rPr lang="sv-SE" sz="4000" b="0">
                <a:latin typeface="Arial"/>
                <a:cs typeface="Arial"/>
              </a:rPr>
            </a:br>
            <a:r>
              <a:rPr lang="sv-SE" sz="4000" b="0">
                <a:latin typeface="Arial"/>
                <a:cs typeface="Arial"/>
              </a:rPr>
              <a:t>method-material/design-effective-trainings/</a:t>
            </a:r>
            <a:endParaRPr lang="sv-SE" sz="4000" b="0">
              <a:latin typeface="Trebuchet MS" panose="020B0603020202020204" pitchFamily="34" charset="0"/>
            </a:endParaRP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264743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5932AA9-C022-1E42-A932-1F1CE2364769}"/>
              </a:ext>
            </a:extLst>
          </p:cNvPr>
          <p:cNvSpPr>
            <a:spLocks noGrp="1"/>
          </p:cNvSpPr>
          <p:nvPr>
            <p:ph type="title"/>
          </p:nvPr>
        </p:nvSpPr>
        <p:spPr>
          <a:xfrm>
            <a:off x="828363" y="4193822"/>
            <a:ext cx="10535274" cy="914096"/>
          </a:xfrm>
        </p:spPr>
        <p:txBody>
          <a:bodyPr/>
          <a:lstStyle/>
          <a:p>
            <a:pPr algn="ctr">
              <a:lnSpc>
                <a:spcPct val="90000"/>
              </a:lnSpc>
              <a:spcAft>
                <a:spcPts val="1092"/>
              </a:spcAft>
            </a:pPr>
            <a:r>
              <a:rPr lang="sv-SE" sz="6600">
                <a:latin typeface="Trebuchet MS" panose="020B0603020202020204" pitchFamily="34" charset="0"/>
              </a:rPr>
              <a:t> 1. </a:t>
            </a:r>
            <a:r>
              <a:rPr lang="sv-SE" sz="6600" err="1">
                <a:latin typeface="Trebuchet MS" panose="020B0603020202020204" pitchFamily="34" charset="0"/>
              </a:rPr>
              <a:t>Evaluating</a:t>
            </a:r>
            <a:r>
              <a:rPr lang="sv-SE" sz="6600">
                <a:latin typeface="Trebuchet MS" panose="020B0603020202020204" pitchFamily="34" charset="0"/>
              </a:rPr>
              <a:t> </a:t>
            </a:r>
            <a:r>
              <a:rPr lang="sv-SE" sz="6600" err="1">
                <a:latin typeface="Trebuchet MS" panose="020B0603020202020204" pitchFamily="34" charset="0"/>
              </a:rPr>
              <a:t>learning</a:t>
            </a:r>
            <a:endParaRPr lang="sv-SE" sz="6600">
              <a:latin typeface="Trebuchet MS" panose="020B0603020202020204" pitchFamily="34" charset="0"/>
            </a:endParaRPr>
          </a:p>
        </p:txBody>
      </p:sp>
      <p:grpSp>
        <p:nvGrpSpPr>
          <p:cNvPr id="4" name="Grupp 3">
            <a:extLst>
              <a:ext uri="{FF2B5EF4-FFF2-40B4-BE49-F238E27FC236}">
                <a16:creationId xmlns:a16="http://schemas.microsoft.com/office/drawing/2014/main" id="{B692B806-747B-4DD2-A074-4DF274370114}"/>
              </a:ext>
            </a:extLst>
          </p:cNvPr>
          <p:cNvGrpSpPr/>
          <p:nvPr/>
        </p:nvGrpSpPr>
        <p:grpSpPr>
          <a:xfrm>
            <a:off x="9736943" y="5351636"/>
            <a:ext cx="2455057" cy="1537988"/>
            <a:chOff x="4356586" y="8320165"/>
            <a:chExt cx="2577631" cy="1614775"/>
          </a:xfrm>
        </p:grpSpPr>
        <p:sp>
          <p:nvSpPr>
            <p:cNvPr id="5" name="object 9">
              <a:extLst>
                <a:ext uri="{FF2B5EF4-FFF2-40B4-BE49-F238E27FC236}">
                  <a16:creationId xmlns:a16="http://schemas.microsoft.com/office/drawing/2014/main" id="{7352AADC-5585-4C5C-9E12-011DE73AAFC8}"/>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6" name="Bildobjekt 5" descr="En bild som visar text&#10;&#10;Automatiskt genererad beskrivning">
              <a:extLst>
                <a:ext uri="{FF2B5EF4-FFF2-40B4-BE49-F238E27FC236}">
                  <a16:creationId xmlns:a16="http://schemas.microsoft.com/office/drawing/2014/main" id="{14F9D071-633B-43BC-96C3-DD327C287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pic>
        <p:nvPicPr>
          <p:cNvPr id="8" name="Bild 7" descr="Hastighetsmätare medel kontur">
            <a:extLst>
              <a:ext uri="{FF2B5EF4-FFF2-40B4-BE49-F238E27FC236}">
                <a16:creationId xmlns:a16="http://schemas.microsoft.com/office/drawing/2014/main" id="{387C761F-88C7-4FE7-AD2F-60FB7BAB8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0698" y="988876"/>
            <a:ext cx="3350603" cy="3350603"/>
          </a:xfrm>
          <a:prstGeom prst="rect">
            <a:avLst/>
          </a:prstGeom>
        </p:spPr>
      </p:pic>
    </p:spTree>
    <p:extLst>
      <p:ext uri="{BB962C8B-B14F-4D97-AF65-F5344CB8AC3E}">
        <p14:creationId xmlns:p14="http://schemas.microsoft.com/office/powerpoint/2010/main" val="188380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8DB267E5-04CE-A0C5-D61F-F8C9CCE4558B}"/>
              </a:ext>
            </a:extLst>
          </p:cNvPr>
          <p:cNvSpPr>
            <a:spLocks noGrp="1"/>
          </p:cNvSpPr>
          <p:nvPr>
            <p:ph type="body" sz="quarter" idx="4294967295"/>
          </p:nvPr>
        </p:nvSpPr>
        <p:spPr>
          <a:xfrm>
            <a:off x="675481" y="843755"/>
            <a:ext cx="10841037" cy="5304125"/>
          </a:xfrm>
        </p:spPr>
        <p:txBody>
          <a:bodyPr>
            <a:normAutofit lnSpcReduction="10000"/>
          </a:bodyPr>
          <a:lstStyle/>
          <a:p>
            <a:r>
              <a:rPr lang="en-US" sz="2400"/>
              <a:t>If everyone liked the training, it means that it was a success. </a:t>
            </a:r>
            <a:endParaRPr lang="en-US" sz="2400">
              <a:solidFill>
                <a:srgbClr val="FF0000"/>
              </a:solidFill>
            </a:endParaRPr>
          </a:p>
          <a:p>
            <a:pPr marL="0" indent="0">
              <a:buNone/>
            </a:pPr>
            <a:endParaRPr lang="en-US" sz="2400"/>
          </a:p>
          <a:p>
            <a:r>
              <a:rPr lang="en-US" sz="2400"/>
              <a:t>Even though the trainer was funny, the workshop may have been ineffective. </a:t>
            </a:r>
          </a:p>
          <a:p>
            <a:pPr marL="0" indent="0">
              <a:buNone/>
            </a:pPr>
            <a:endParaRPr lang="en-US" sz="2400"/>
          </a:p>
          <a:p>
            <a:r>
              <a:rPr lang="en-US" sz="2400"/>
              <a:t>If the trainees have increased their knowledge their organisation will be stronger. </a:t>
            </a:r>
          </a:p>
          <a:p>
            <a:pPr marL="0" indent="0">
              <a:buNone/>
            </a:pPr>
            <a:endParaRPr lang="en-US" sz="2400"/>
          </a:p>
          <a:p>
            <a:r>
              <a:rPr lang="en-US" sz="2400"/>
              <a:t>If the trainees give the training a high score it means that they have increased their knowledge.</a:t>
            </a:r>
          </a:p>
          <a:p>
            <a:pPr marL="0" indent="0">
              <a:buNone/>
            </a:pPr>
            <a:endParaRPr lang="en-US" sz="2400"/>
          </a:p>
          <a:p>
            <a:r>
              <a:rPr lang="en-US" sz="2400"/>
              <a:t>If the trainees can repeat what was said in the training, they have gained new knowledge.</a:t>
            </a:r>
          </a:p>
          <a:p>
            <a:pPr marL="0" indent="0">
              <a:buNone/>
            </a:pPr>
            <a:endParaRPr lang="en-US" sz="2400"/>
          </a:p>
          <a:p>
            <a:r>
              <a:rPr lang="en-US" sz="2400"/>
              <a:t>The training was successful only if the trainees can apply what they have learnt.</a:t>
            </a:r>
          </a:p>
        </p:txBody>
      </p:sp>
      <p:grpSp>
        <p:nvGrpSpPr>
          <p:cNvPr id="2" name="Grupp 1">
            <a:extLst>
              <a:ext uri="{FF2B5EF4-FFF2-40B4-BE49-F238E27FC236}">
                <a16:creationId xmlns:a16="http://schemas.microsoft.com/office/drawing/2014/main" id="{A63DD155-DD42-C318-ABFE-2058CF2C33DC}"/>
              </a:ext>
            </a:extLst>
          </p:cNvPr>
          <p:cNvGrpSpPr/>
          <p:nvPr/>
        </p:nvGrpSpPr>
        <p:grpSpPr>
          <a:xfrm>
            <a:off x="10438610" y="5791200"/>
            <a:ext cx="1753390" cy="1098424"/>
            <a:chOff x="4356586" y="8320165"/>
            <a:chExt cx="2577631" cy="1614775"/>
          </a:xfrm>
        </p:grpSpPr>
        <p:sp>
          <p:nvSpPr>
            <p:cNvPr id="3" name="object 9">
              <a:extLst>
                <a:ext uri="{FF2B5EF4-FFF2-40B4-BE49-F238E27FC236}">
                  <a16:creationId xmlns:a16="http://schemas.microsoft.com/office/drawing/2014/main" id="{C8E6ABFF-5D20-0EAC-8807-0273642D474F}"/>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endParaRPr sz="956"/>
            </a:p>
          </p:txBody>
        </p:sp>
        <p:pic>
          <p:nvPicPr>
            <p:cNvPr id="4" name="Bildobjekt 3" descr="En bild som visar text&#10;&#10;Automatiskt genererad beskrivning">
              <a:extLst>
                <a:ext uri="{FF2B5EF4-FFF2-40B4-BE49-F238E27FC236}">
                  <a16:creationId xmlns:a16="http://schemas.microsoft.com/office/drawing/2014/main" id="{20DA16F7-60A5-D290-71B9-D147845C8E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pic>
        <p:nvPicPr>
          <p:cNvPr id="7" name="Bild 6" descr="Stäng med hel fyllning">
            <a:extLst>
              <a:ext uri="{FF2B5EF4-FFF2-40B4-BE49-F238E27FC236}">
                <a16:creationId xmlns:a16="http://schemas.microsoft.com/office/drawing/2014/main" id="{5B271887-52E7-2AE4-C753-A4F957E4B0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6745" y="609600"/>
            <a:ext cx="561109" cy="561109"/>
          </a:xfrm>
          <a:prstGeom prst="rect">
            <a:avLst/>
          </a:prstGeom>
        </p:spPr>
      </p:pic>
      <p:pic>
        <p:nvPicPr>
          <p:cNvPr id="9" name="Bild 8" descr="Märke bockmarkering med hel fyllning">
            <a:extLst>
              <a:ext uri="{FF2B5EF4-FFF2-40B4-BE49-F238E27FC236}">
                <a16:creationId xmlns:a16="http://schemas.microsoft.com/office/drawing/2014/main" id="{21B14198-47E8-C1EC-1E1B-8367A24C7E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86642" y="1330036"/>
            <a:ext cx="914400" cy="914400"/>
          </a:xfrm>
          <a:prstGeom prst="rect">
            <a:avLst/>
          </a:prstGeom>
        </p:spPr>
      </p:pic>
      <p:pic>
        <p:nvPicPr>
          <p:cNvPr id="10" name="Bild 9" descr="Stäng med hel fyllning">
            <a:extLst>
              <a:ext uri="{FF2B5EF4-FFF2-40B4-BE49-F238E27FC236}">
                <a16:creationId xmlns:a16="http://schemas.microsoft.com/office/drawing/2014/main" id="{29405E2D-74B3-408A-6B11-814B1B3C55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8753" y="2450162"/>
            <a:ext cx="561109" cy="561109"/>
          </a:xfrm>
          <a:prstGeom prst="rect">
            <a:avLst/>
          </a:prstGeom>
        </p:spPr>
      </p:pic>
      <p:pic>
        <p:nvPicPr>
          <p:cNvPr id="11" name="Bild 10" descr="Stäng med hel fyllning">
            <a:extLst>
              <a:ext uri="{FF2B5EF4-FFF2-40B4-BE49-F238E27FC236}">
                <a16:creationId xmlns:a16="http://schemas.microsoft.com/office/drawing/2014/main" id="{D4765D80-33A4-EFB2-C34F-F8F027F5AB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5434" y="3285621"/>
            <a:ext cx="561109" cy="561109"/>
          </a:xfrm>
          <a:prstGeom prst="rect">
            <a:avLst/>
          </a:prstGeom>
        </p:spPr>
      </p:pic>
      <p:pic>
        <p:nvPicPr>
          <p:cNvPr id="12" name="Bild 11" descr="Stäng med hel fyllning">
            <a:extLst>
              <a:ext uri="{FF2B5EF4-FFF2-40B4-BE49-F238E27FC236}">
                <a16:creationId xmlns:a16="http://schemas.microsoft.com/office/drawing/2014/main" id="{1515475C-01D1-9381-EA30-E6FA195F4C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0807" y="4480372"/>
            <a:ext cx="561109" cy="561109"/>
          </a:xfrm>
          <a:prstGeom prst="rect">
            <a:avLst/>
          </a:prstGeom>
        </p:spPr>
      </p:pic>
      <p:pic>
        <p:nvPicPr>
          <p:cNvPr id="13" name="Bild 12" descr="Märke bockmarkering med hel fyllning">
            <a:extLst>
              <a:ext uri="{FF2B5EF4-FFF2-40B4-BE49-F238E27FC236}">
                <a16:creationId xmlns:a16="http://schemas.microsoft.com/office/drawing/2014/main" id="{72B7501F-4CAF-763B-6D9F-2B84C074AA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04716" y="5339681"/>
            <a:ext cx="914400" cy="914400"/>
          </a:xfrm>
          <a:prstGeom prst="rect">
            <a:avLst/>
          </a:prstGeom>
        </p:spPr>
      </p:pic>
    </p:spTree>
    <p:extLst>
      <p:ext uri="{BB962C8B-B14F-4D97-AF65-F5344CB8AC3E}">
        <p14:creationId xmlns:p14="http://schemas.microsoft.com/office/powerpoint/2010/main" val="20838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ECBA44-134B-4143-8E35-B20D6A3EA4E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p 7">
            <a:extLst>
              <a:ext uri="{FF2B5EF4-FFF2-40B4-BE49-F238E27FC236}">
                <a16:creationId xmlns:a16="http://schemas.microsoft.com/office/drawing/2014/main" id="{461562C8-FB07-44C4-BE9B-472508ED68CC}"/>
              </a:ext>
            </a:extLst>
          </p:cNvPr>
          <p:cNvGrpSpPr/>
          <p:nvPr/>
        </p:nvGrpSpPr>
        <p:grpSpPr>
          <a:xfrm>
            <a:off x="9736943" y="5351636"/>
            <a:ext cx="2455057" cy="1537988"/>
            <a:chOff x="4356586" y="8320165"/>
            <a:chExt cx="2577631" cy="1614775"/>
          </a:xfrm>
        </p:grpSpPr>
        <p:sp>
          <p:nvSpPr>
            <p:cNvPr id="9" name="object 9">
              <a:extLst>
                <a:ext uri="{FF2B5EF4-FFF2-40B4-BE49-F238E27FC236}">
                  <a16:creationId xmlns:a16="http://schemas.microsoft.com/office/drawing/2014/main" id="{C35DE98B-7AE7-485F-828C-DA5B455A019A}"/>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10" name="Bildobjekt 9" descr="En bild som visar text&#10;&#10;Automatiskt genererad beskrivning">
              <a:extLst>
                <a:ext uri="{FF2B5EF4-FFF2-40B4-BE49-F238E27FC236}">
                  <a16:creationId xmlns:a16="http://schemas.microsoft.com/office/drawing/2014/main" id="{39F9A56F-9519-4158-A365-ED556A7ED3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142332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2F4-074E-46B4-B691-80A1C487E4C5}"/>
              </a:ext>
            </a:extLst>
          </p:cNvPr>
          <p:cNvSpPr>
            <a:spLocks noGrp="1"/>
          </p:cNvSpPr>
          <p:nvPr>
            <p:ph type="title"/>
          </p:nvPr>
        </p:nvSpPr>
        <p:spPr>
          <a:xfrm>
            <a:off x="5421089" y="912300"/>
            <a:ext cx="6239692" cy="1286160"/>
          </a:xfrm>
        </p:spPr>
        <p:txBody>
          <a:bodyPr anchor="b">
            <a:normAutofit/>
          </a:bodyPr>
          <a:lstStyle/>
          <a:p>
            <a:r>
              <a:rPr lang="sv-SE">
                <a:latin typeface="Trebuchet MS" panose="020B0603020202020204" pitchFamily="34" charset="0"/>
              </a:rPr>
              <a:t>Donald </a:t>
            </a:r>
            <a:r>
              <a:rPr lang="sv-SE" err="1">
                <a:latin typeface="Trebuchet MS" panose="020B0603020202020204" pitchFamily="34" charset="0"/>
              </a:rPr>
              <a:t>Kirkpatrick</a:t>
            </a:r>
            <a:endParaRPr lang="sv-SE">
              <a:latin typeface="Trebuchet MS" panose="020B0603020202020204" pitchFamily="34" charset="0"/>
            </a:endParaRPr>
          </a:p>
        </p:txBody>
      </p:sp>
      <p:sp>
        <p:nvSpPr>
          <p:cNvPr id="3" name="Content Placeholder 2">
            <a:extLst>
              <a:ext uri="{FF2B5EF4-FFF2-40B4-BE49-F238E27FC236}">
                <a16:creationId xmlns:a16="http://schemas.microsoft.com/office/drawing/2014/main" id="{5DDEDFE1-23E0-4A9C-B637-AFA8A4A45B36}"/>
              </a:ext>
            </a:extLst>
          </p:cNvPr>
          <p:cNvSpPr>
            <a:spLocks noGrp="1"/>
          </p:cNvSpPr>
          <p:nvPr>
            <p:ph idx="1"/>
          </p:nvPr>
        </p:nvSpPr>
        <p:spPr>
          <a:xfrm>
            <a:off x="5442857" y="2939146"/>
            <a:ext cx="5682343" cy="2913236"/>
          </a:xfrm>
        </p:spPr>
        <p:txBody>
          <a:bodyPr>
            <a:normAutofit/>
          </a:bodyPr>
          <a:lstStyle/>
          <a:p>
            <a:pPr marL="0" indent="0">
              <a:lnSpc>
                <a:spcPct val="100000"/>
              </a:lnSpc>
              <a:buNone/>
            </a:pPr>
            <a:r>
              <a:rPr lang="en-US" sz="3200">
                <a:latin typeface="Arial" panose="020B0604020202020204" pitchFamily="34" charset="0"/>
                <a:cs typeface="Arial" panose="020B0604020202020204" pitchFamily="34" charset="0"/>
              </a:rPr>
              <a:t>“If the trainees do not apply </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what they learned,</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the program has been a failure even if learning has taken place.”</a:t>
            </a:r>
          </a:p>
          <a:p>
            <a:pPr marL="0" indent="0">
              <a:lnSpc>
                <a:spcPct val="100000"/>
              </a:lnSpc>
              <a:buNone/>
            </a:pPr>
            <a:endParaRPr lang="en-US" sz="2000">
              <a:latin typeface="Arial" panose="020B0604020202020204" pitchFamily="34" charset="0"/>
              <a:cs typeface="Arial" panose="020B0604020202020204" pitchFamily="34" charset="0"/>
            </a:endParaRPr>
          </a:p>
          <a:p>
            <a:pPr marL="0" indent="0">
              <a:lnSpc>
                <a:spcPct val="100000"/>
              </a:lnSpc>
              <a:buNone/>
            </a:pPr>
            <a:endParaRPr lang="sv-SE" sz="2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90247A-AFCE-4973-B176-A740E3B9622E}"/>
              </a:ext>
            </a:extLst>
          </p:cNvPr>
          <p:cNvPicPr>
            <a:picLocks noChangeAspect="1"/>
          </p:cNvPicPr>
          <p:nvPr/>
        </p:nvPicPr>
        <p:blipFill rotWithShape="1">
          <a:blip r:embed="rId3"/>
          <a:srcRect l="9789" r="1240" b="-1"/>
          <a:stretch/>
        </p:blipFill>
        <p:spPr>
          <a:xfrm>
            <a:off x="20" y="10"/>
            <a:ext cx="4635571" cy="6857990"/>
          </a:xfrm>
          <a:prstGeom prst="rect">
            <a:avLst/>
          </a:prstGeom>
          <a:effectLst/>
        </p:spPr>
      </p:pic>
      <p:grpSp>
        <p:nvGrpSpPr>
          <p:cNvPr id="5" name="Grupp 4">
            <a:extLst>
              <a:ext uri="{FF2B5EF4-FFF2-40B4-BE49-F238E27FC236}">
                <a16:creationId xmlns:a16="http://schemas.microsoft.com/office/drawing/2014/main" id="{41BE6033-2B04-457B-B940-D83F04C3B0F0}"/>
              </a:ext>
            </a:extLst>
          </p:cNvPr>
          <p:cNvGrpSpPr/>
          <p:nvPr/>
        </p:nvGrpSpPr>
        <p:grpSpPr>
          <a:xfrm>
            <a:off x="9736943" y="5351636"/>
            <a:ext cx="2455057" cy="1537988"/>
            <a:chOff x="4356586" y="8320165"/>
            <a:chExt cx="2577631" cy="1614775"/>
          </a:xfrm>
        </p:grpSpPr>
        <p:sp>
          <p:nvSpPr>
            <p:cNvPr id="6" name="object 9">
              <a:extLst>
                <a:ext uri="{FF2B5EF4-FFF2-40B4-BE49-F238E27FC236}">
                  <a16:creationId xmlns:a16="http://schemas.microsoft.com/office/drawing/2014/main" id="{4876C5E7-3A26-4B66-A58B-8A4EFA0E891D}"/>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7" name="Bildobjekt 6" descr="En bild som visar text&#10;&#10;Automatiskt genererad beskrivning">
              <a:extLst>
                <a:ext uri="{FF2B5EF4-FFF2-40B4-BE49-F238E27FC236}">
                  <a16:creationId xmlns:a16="http://schemas.microsoft.com/office/drawing/2014/main" id="{BF8A15C6-25FA-4ED4-B28A-53D5BCC78C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109169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ECBA44-134B-4143-8E35-B20D6A3EA4EE}"/>
              </a:ext>
            </a:extLst>
          </p:cNvPr>
          <p:cNvGraphicFramePr>
            <a:graphicFrameLocks noGrp="1"/>
          </p:cNvGraphicFramePr>
          <p:nvPr>
            <p:ph idx="1"/>
            <p:extLst>
              <p:ext uri="{D42A27DB-BD31-4B8C-83A1-F6EECF244321}">
                <p14:modId xmlns:p14="http://schemas.microsoft.com/office/powerpoint/2010/main" val="5292257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D37775F-B7B6-49BF-9B7F-8725BD1EE332}"/>
                  </a:ext>
                </a:extLst>
              </p14:cNvPr>
              <p14:cNvContentPartPr/>
              <p14:nvPr/>
            </p14:nvContentPartPr>
            <p14:xfrm>
              <a:off x="5178139" y="2456769"/>
              <a:ext cx="1756800" cy="963720"/>
            </p14:xfrm>
          </p:contentPart>
        </mc:Choice>
        <mc:Fallback>
          <p:pic>
            <p:nvPicPr>
              <p:cNvPr id="5" name="Ink 4">
                <a:extLst>
                  <a:ext uri="{FF2B5EF4-FFF2-40B4-BE49-F238E27FC236}">
                    <a16:creationId xmlns:a16="http://schemas.microsoft.com/office/drawing/2014/main" id="{FD37775F-B7B6-49BF-9B7F-8725BD1EE332}"/>
                  </a:ext>
                </a:extLst>
              </p:cNvPr>
              <p:cNvPicPr/>
              <p:nvPr/>
            </p:nvPicPr>
            <p:blipFill>
              <a:blip r:embed="rId9"/>
              <a:stretch>
                <a:fillRect/>
              </a:stretch>
            </p:blipFill>
            <p:spPr>
              <a:xfrm>
                <a:off x="5160139" y="2438776"/>
                <a:ext cx="1792440" cy="999347"/>
              </a:xfrm>
              <a:prstGeom prst="rect">
                <a:avLst/>
              </a:prstGeom>
            </p:spPr>
          </p:pic>
        </mc:Fallback>
      </mc:AlternateContent>
      <p:grpSp>
        <p:nvGrpSpPr>
          <p:cNvPr id="6" name="Grupp 5">
            <a:extLst>
              <a:ext uri="{FF2B5EF4-FFF2-40B4-BE49-F238E27FC236}">
                <a16:creationId xmlns:a16="http://schemas.microsoft.com/office/drawing/2014/main" id="{84B5E59E-B53D-43E8-A23A-1D30864A5C5E}"/>
              </a:ext>
            </a:extLst>
          </p:cNvPr>
          <p:cNvGrpSpPr/>
          <p:nvPr/>
        </p:nvGrpSpPr>
        <p:grpSpPr>
          <a:xfrm>
            <a:off x="9736943" y="5351636"/>
            <a:ext cx="2455057" cy="1537988"/>
            <a:chOff x="4356586" y="8320165"/>
            <a:chExt cx="2577631" cy="1614775"/>
          </a:xfrm>
        </p:grpSpPr>
        <p:sp>
          <p:nvSpPr>
            <p:cNvPr id="7" name="object 9">
              <a:extLst>
                <a:ext uri="{FF2B5EF4-FFF2-40B4-BE49-F238E27FC236}">
                  <a16:creationId xmlns:a16="http://schemas.microsoft.com/office/drawing/2014/main" id="{D551E7B6-3B22-4DB7-B758-752040FE794D}"/>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8" name="Bildobjekt 7" descr="En bild som visar text&#10;&#10;Automatiskt genererad beskrivning">
              <a:extLst>
                <a:ext uri="{FF2B5EF4-FFF2-40B4-BE49-F238E27FC236}">
                  <a16:creationId xmlns:a16="http://schemas.microsoft.com/office/drawing/2014/main" id="{3BF8ADEC-C930-4E6B-8A11-FBFDCBF3E0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356497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2869ED-4B93-456F-BF4F-20C2D1E34E47}"/>
              </a:ext>
            </a:extLst>
          </p:cNvPr>
          <p:cNvSpPr>
            <a:spLocks noGrp="1"/>
          </p:cNvSpPr>
          <p:nvPr>
            <p:ph type="title"/>
          </p:nvPr>
        </p:nvSpPr>
        <p:spPr>
          <a:xfrm>
            <a:off x="838200" y="405765"/>
            <a:ext cx="10515600" cy="1325563"/>
          </a:xfrm>
        </p:spPr>
        <p:txBody>
          <a:bodyPr>
            <a:normAutofit/>
          </a:bodyPr>
          <a:lstStyle/>
          <a:p>
            <a:r>
              <a:rPr lang="sv-SE" sz="4000">
                <a:latin typeface="Trebuchet MS" panose="020B0603020202020204" pitchFamily="34" charset="0"/>
              </a:rPr>
              <a:t>EXAMPLES OF METHODS FOR EVALUATION</a:t>
            </a:r>
          </a:p>
        </p:txBody>
      </p:sp>
      <p:graphicFrame>
        <p:nvGraphicFramePr>
          <p:cNvPr id="5" name="Tabell 7">
            <a:extLst>
              <a:ext uri="{FF2B5EF4-FFF2-40B4-BE49-F238E27FC236}">
                <a16:creationId xmlns:a16="http://schemas.microsoft.com/office/drawing/2014/main" id="{F171053C-FB19-41B8-908C-079ECD4019CE}"/>
              </a:ext>
            </a:extLst>
          </p:cNvPr>
          <p:cNvGraphicFramePr>
            <a:graphicFrameLocks noGrp="1"/>
          </p:cNvGraphicFramePr>
          <p:nvPr>
            <p:ph idx="1"/>
          </p:nvPr>
        </p:nvGraphicFramePr>
        <p:xfrm>
          <a:off x="838200" y="1845945"/>
          <a:ext cx="10643680" cy="3969660"/>
        </p:xfrm>
        <a:graphic>
          <a:graphicData uri="http://schemas.openxmlformats.org/drawingml/2006/table">
            <a:tbl>
              <a:tblPr firstRow="1" bandRow="1">
                <a:tableStyleId>{5C22544A-7EE6-4342-B048-85BDC9FD1C3A}</a:tableStyleId>
              </a:tblPr>
              <a:tblGrid>
                <a:gridCol w="2189480">
                  <a:extLst>
                    <a:ext uri="{9D8B030D-6E8A-4147-A177-3AD203B41FA5}">
                      <a16:colId xmlns:a16="http://schemas.microsoft.com/office/drawing/2014/main" val="776240361"/>
                    </a:ext>
                  </a:extLst>
                </a:gridCol>
                <a:gridCol w="2067992">
                  <a:extLst>
                    <a:ext uri="{9D8B030D-6E8A-4147-A177-3AD203B41FA5}">
                      <a16:colId xmlns:a16="http://schemas.microsoft.com/office/drawing/2014/main" val="3032076407"/>
                    </a:ext>
                  </a:extLst>
                </a:gridCol>
                <a:gridCol w="2128736">
                  <a:extLst>
                    <a:ext uri="{9D8B030D-6E8A-4147-A177-3AD203B41FA5}">
                      <a16:colId xmlns:a16="http://schemas.microsoft.com/office/drawing/2014/main" val="2060163613"/>
                    </a:ext>
                  </a:extLst>
                </a:gridCol>
                <a:gridCol w="2128736">
                  <a:extLst>
                    <a:ext uri="{9D8B030D-6E8A-4147-A177-3AD203B41FA5}">
                      <a16:colId xmlns:a16="http://schemas.microsoft.com/office/drawing/2014/main" val="3844519914"/>
                    </a:ext>
                  </a:extLst>
                </a:gridCol>
                <a:gridCol w="2128736">
                  <a:extLst>
                    <a:ext uri="{9D8B030D-6E8A-4147-A177-3AD203B41FA5}">
                      <a16:colId xmlns:a16="http://schemas.microsoft.com/office/drawing/2014/main" val="1938350038"/>
                    </a:ext>
                  </a:extLst>
                </a:gridCol>
              </a:tblGrid>
              <a:tr h="554930">
                <a:tc>
                  <a:txBody>
                    <a:bodyPr/>
                    <a:lstStyle/>
                    <a:p>
                      <a:r>
                        <a:rPr lang="sv-SE">
                          <a:latin typeface="Arial" panose="020B0604020202020204" pitchFamily="34" charset="0"/>
                          <a:cs typeface="Arial" panose="020B0604020202020204" pitchFamily="34" charset="0"/>
                        </a:rPr>
                        <a:t>Methods</a:t>
                      </a:r>
                    </a:p>
                  </a:txBody>
                  <a:tcPr>
                    <a:solidFill>
                      <a:srgbClr val="C6232F"/>
                    </a:solidFill>
                  </a:tcPr>
                </a:tc>
                <a:tc>
                  <a:txBody>
                    <a:bodyPr/>
                    <a:lstStyle/>
                    <a:p>
                      <a:r>
                        <a:rPr lang="sv-SE">
                          <a:latin typeface="Arial" panose="020B0604020202020204" pitchFamily="34" charset="0"/>
                          <a:cs typeface="Arial" panose="020B0604020202020204" pitchFamily="34" charset="0"/>
                        </a:rPr>
                        <a:t>1 Reaction</a:t>
                      </a:r>
                    </a:p>
                  </a:txBody>
                  <a:tcPr>
                    <a:solidFill>
                      <a:srgbClr val="C6232F"/>
                    </a:solidFill>
                  </a:tcPr>
                </a:tc>
                <a:tc>
                  <a:txBody>
                    <a:bodyPr/>
                    <a:lstStyle/>
                    <a:p>
                      <a:r>
                        <a:rPr lang="sv-SE">
                          <a:latin typeface="Arial" panose="020B0604020202020204" pitchFamily="34" charset="0"/>
                          <a:cs typeface="Arial" panose="020B0604020202020204" pitchFamily="34" charset="0"/>
                        </a:rPr>
                        <a:t>2 Learning</a:t>
                      </a:r>
                    </a:p>
                  </a:txBody>
                  <a:tcPr>
                    <a:solidFill>
                      <a:srgbClr val="C6232F"/>
                    </a:solidFill>
                  </a:tcPr>
                </a:tc>
                <a:tc>
                  <a:txBody>
                    <a:bodyPr/>
                    <a:lstStyle/>
                    <a:p>
                      <a:r>
                        <a:rPr lang="sv-SE">
                          <a:latin typeface="Arial" panose="020B0604020202020204" pitchFamily="34" charset="0"/>
                          <a:cs typeface="Arial" panose="020B0604020202020204" pitchFamily="34" charset="0"/>
                        </a:rPr>
                        <a:t>3. Behaviour</a:t>
                      </a:r>
                    </a:p>
                  </a:txBody>
                  <a:tcPr>
                    <a:solidFill>
                      <a:srgbClr val="C6232F"/>
                    </a:solidFill>
                  </a:tcPr>
                </a:tc>
                <a:tc>
                  <a:txBody>
                    <a:bodyPr/>
                    <a:lstStyle/>
                    <a:p>
                      <a:r>
                        <a:rPr lang="sv-SE">
                          <a:latin typeface="Arial" panose="020B0604020202020204" pitchFamily="34" charset="0"/>
                          <a:cs typeface="Arial" panose="020B0604020202020204" pitchFamily="34" charset="0"/>
                        </a:rPr>
                        <a:t>4 Result</a:t>
                      </a:r>
                    </a:p>
                  </a:txBody>
                  <a:tcPr>
                    <a:solidFill>
                      <a:srgbClr val="C6232F"/>
                    </a:solidFill>
                  </a:tcPr>
                </a:tc>
                <a:extLst>
                  <a:ext uri="{0D108BD9-81ED-4DB2-BD59-A6C34878D82A}">
                    <a16:rowId xmlns:a16="http://schemas.microsoft.com/office/drawing/2014/main" val="314547737"/>
                  </a:ext>
                </a:extLst>
              </a:tr>
              <a:tr h="554930">
                <a:tc>
                  <a:txBody>
                    <a:bodyPr/>
                    <a:lstStyle/>
                    <a:p>
                      <a:r>
                        <a:rPr lang="sv-SE">
                          <a:latin typeface="Arial" panose="020B0604020202020204" pitchFamily="34" charset="0"/>
                          <a:cs typeface="Arial" panose="020B0604020202020204" pitchFamily="34" charset="0"/>
                        </a:rPr>
                        <a:t>Survey</a:t>
                      </a:r>
                    </a:p>
                  </a:txBody>
                  <a:tcPr>
                    <a:solidFill>
                      <a:srgbClr val="F4BEC2"/>
                    </a:solidFill>
                  </a:tcPr>
                </a:tc>
                <a:tc>
                  <a:txBody>
                    <a:bodyPr/>
                    <a:lstStyle/>
                    <a:p>
                      <a:pPr algn="ct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extLst>
                  <a:ext uri="{0D108BD9-81ED-4DB2-BD59-A6C34878D82A}">
                    <a16:rowId xmlns:a16="http://schemas.microsoft.com/office/drawing/2014/main" val="2583344789"/>
                  </a:ext>
                </a:extLst>
              </a:tr>
              <a:tr h="554930">
                <a:tc>
                  <a:txBody>
                    <a:bodyPr/>
                    <a:lstStyle/>
                    <a:p>
                      <a:r>
                        <a:rPr lang="sv-SE">
                          <a:latin typeface="Arial" panose="020B0604020202020204" pitchFamily="34" charset="0"/>
                          <a:cs typeface="Arial" panose="020B0604020202020204" pitchFamily="34" charset="0"/>
                        </a:rPr>
                        <a:t>Interview</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3318491874"/>
                  </a:ext>
                </a:extLst>
              </a:tr>
              <a:tr h="554930">
                <a:tc>
                  <a:txBody>
                    <a:bodyPr/>
                    <a:lstStyle/>
                    <a:p>
                      <a:r>
                        <a:rPr lang="sv-SE">
                          <a:latin typeface="Arial" panose="020B0604020202020204" pitchFamily="34" charset="0"/>
                          <a:cs typeface="Arial" panose="020B0604020202020204" pitchFamily="34" charset="0"/>
                        </a:rPr>
                        <a:t>Focus group</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extLst>
                  <a:ext uri="{0D108BD9-81ED-4DB2-BD59-A6C34878D82A}">
                    <a16:rowId xmlns:a16="http://schemas.microsoft.com/office/drawing/2014/main" val="4154461962"/>
                  </a:ext>
                </a:extLst>
              </a:tr>
              <a:tr h="554930">
                <a:tc>
                  <a:txBody>
                    <a:bodyPr/>
                    <a:lstStyle/>
                    <a:p>
                      <a:r>
                        <a:rPr lang="sv-SE">
                          <a:latin typeface="Arial" panose="020B0604020202020204" pitchFamily="34" charset="0"/>
                          <a:cs typeface="Arial" panose="020B0604020202020204" pitchFamily="34" charset="0"/>
                        </a:rPr>
                        <a:t>Knowledge test</a:t>
                      </a:r>
                    </a:p>
                  </a:txBody>
                  <a:tcPr>
                    <a:solidFill>
                      <a:schemeClr val="bg1">
                        <a:lumMod val="95000"/>
                      </a:schemeClr>
                    </a:solidFill>
                  </a:tcPr>
                </a:tc>
                <a:tc>
                  <a:txBody>
                    <a:bodyPr/>
                    <a:lstStyle/>
                    <a:p>
                      <a:pPr algn="ctr"/>
                      <a:endParaRPr lang="sv-SE">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algn="ctr"/>
                      <a:endParaRPr lang="sv-SE">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endParaRPr lang="sv-SE">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556677788"/>
                  </a:ext>
                </a:extLst>
              </a:tr>
              <a:tr h="554930">
                <a:tc>
                  <a:txBody>
                    <a:bodyPr/>
                    <a:lstStyle/>
                    <a:p>
                      <a:r>
                        <a:rPr lang="sv-SE">
                          <a:latin typeface="Arial" panose="020B0604020202020204" pitchFamily="34" charset="0"/>
                          <a:cs typeface="Arial" panose="020B0604020202020204" pitchFamily="34" charset="0"/>
                        </a:rPr>
                        <a:t>Skill observation</a:t>
                      </a:r>
                    </a:p>
                  </a:txBody>
                  <a:tcPr>
                    <a:solidFill>
                      <a:srgbClr val="F4BEC2"/>
                    </a:solidFill>
                  </a:tcPr>
                </a:tc>
                <a:tc>
                  <a:txBody>
                    <a:bodyPr/>
                    <a:lstStyle/>
                    <a:p>
                      <a:pPr algn="ctr"/>
                      <a:endParaRPr lang="sv-SE">
                        <a:latin typeface="Arial" panose="020B0604020202020204" pitchFamily="34" charset="0"/>
                        <a:cs typeface="Arial" panose="020B0604020202020204" pitchFamily="34" charset="0"/>
                      </a:endParaRP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rgbClr val="F4BEC2"/>
                    </a:solidFill>
                  </a:tcPr>
                </a:tc>
                <a:tc>
                  <a:txBody>
                    <a:bodyPr/>
                    <a:lstStyle/>
                    <a:p>
                      <a:pPr algn="ctr"/>
                      <a:endParaRPr lang="sv-SE">
                        <a:latin typeface="Arial" panose="020B0604020202020204" pitchFamily="34" charset="0"/>
                        <a:cs typeface="Arial" panose="020B0604020202020204" pitchFamily="34" charset="0"/>
                      </a:endParaRPr>
                    </a:p>
                  </a:txBody>
                  <a:tcPr>
                    <a:solidFill>
                      <a:srgbClr val="F4BEC2"/>
                    </a:solidFill>
                  </a:tcPr>
                </a:tc>
                <a:extLst>
                  <a:ext uri="{0D108BD9-81ED-4DB2-BD59-A6C34878D82A}">
                    <a16:rowId xmlns:a16="http://schemas.microsoft.com/office/drawing/2014/main" val="722477479"/>
                  </a:ext>
                </a:extLst>
              </a:tr>
              <a:tr h="554930">
                <a:tc>
                  <a:txBody>
                    <a:bodyPr/>
                    <a:lstStyle/>
                    <a:p>
                      <a:r>
                        <a:rPr lang="sv-SE">
                          <a:latin typeface="Arial" panose="020B0604020202020204" pitchFamily="34" charset="0"/>
                          <a:cs typeface="Arial" panose="020B0604020202020204" pitchFamily="34" charset="0"/>
                        </a:rPr>
                        <a:t>Presentation/Teach others</a:t>
                      </a:r>
                    </a:p>
                  </a:txBody>
                  <a:tcPr>
                    <a:solidFill>
                      <a:schemeClr val="bg1">
                        <a:lumMod val="95000"/>
                      </a:schemeClr>
                    </a:solidFill>
                  </a:tcPr>
                </a:tc>
                <a:tc>
                  <a:txBody>
                    <a:bodyPr/>
                    <a:lstStyle/>
                    <a:p>
                      <a:pPr algn="ctr"/>
                      <a:endParaRPr lang="sv-SE">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algn="ctr"/>
                      <a:endParaRPr lang="sv-SE">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835559621"/>
                  </a:ext>
                </a:extLst>
              </a:tr>
            </a:tbl>
          </a:graphicData>
        </a:graphic>
      </p:graphicFrame>
      <p:grpSp>
        <p:nvGrpSpPr>
          <p:cNvPr id="6" name="Grupp 5">
            <a:extLst>
              <a:ext uri="{FF2B5EF4-FFF2-40B4-BE49-F238E27FC236}">
                <a16:creationId xmlns:a16="http://schemas.microsoft.com/office/drawing/2014/main" id="{CD4DDB3D-CF73-40E5-B68E-9628128D8934}"/>
              </a:ext>
            </a:extLst>
          </p:cNvPr>
          <p:cNvGrpSpPr/>
          <p:nvPr/>
        </p:nvGrpSpPr>
        <p:grpSpPr>
          <a:xfrm>
            <a:off x="9736943" y="5351636"/>
            <a:ext cx="2455057" cy="1537988"/>
            <a:chOff x="4356586" y="8320165"/>
            <a:chExt cx="2577631" cy="1614775"/>
          </a:xfrm>
        </p:grpSpPr>
        <p:sp>
          <p:nvSpPr>
            <p:cNvPr id="7" name="object 9">
              <a:extLst>
                <a:ext uri="{FF2B5EF4-FFF2-40B4-BE49-F238E27FC236}">
                  <a16:creationId xmlns:a16="http://schemas.microsoft.com/office/drawing/2014/main" id="{D9DA0F87-7407-475E-A0AF-74F0FCCB6337}"/>
                </a:ext>
              </a:extLst>
            </p:cNvPr>
            <p:cNvSpPr/>
            <p:nvPr/>
          </p:nvSpPr>
          <p:spPr>
            <a:xfrm>
              <a:off x="4356586" y="8320165"/>
              <a:ext cx="2577631" cy="1614775"/>
            </a:xfrm>
            <a:custGeom>
              <a:avLst/>
              <a:gdLst/>
              <a:ahLst/>
              <a:cxnLst/>
              <a:rect l="l" t="t" r="r" b="b"/>
              <a:pathLst>
                <a:path w="2942590" h="1843404">
                  <a:moveTo>
                    <a:pt x="2942318" y="0"/>
                  </a:moveTo>
                  <a:lnTo>
                    <a:pt x="0" y="785316"/>
                  </a:lnTo>
                  <a:lnTo>
                    <a:pt x="282713" y="1842875"/>
                  </a:lnTo>
                  <a:lnTo>
                    <a:pt x="2942318" y="1842875"/>
                  </a:lnTo>
                  <a:lnTo>
                    <a:pt x="2942318" y="0"/>
                  </a:lnTo>
                  <a:close/>
                </a:path>
              </a:pathLst>
            </a:custGeom>
            <a:solidFill>
              <a:srgbClr val="FFFFFF"/>
            </a:solidFill>
          </p:spPr>
          <p:txBody>
            <a:bodyPr wrap="square" lIns="0" tIns="0" rIns="0" bIns="0" rtlCol="0"/>
            <a:lstStyle/>
            <a:p>
              <a:pPr defTabSz="554492"/>
              <a:endParaRPr sz="956">
                <a:solidFill>
                  <a:prstClr val="black"/>
                </a:solidFill>
                <a:latin typeface="Arial" panose="020B0604020202020204"/>
              </a:endParaRPr>
            </a:p>
          </p:txBody>
        </p:sp>
        <p:pic>
          <p:nvPicPr>
            <p:cNvPr id="8" name="Bildobjekt 7" descr="En bild som visar text&#10;&#10;Automatiskt genererad beskrivning">
              <a:extLst>
                <a:ext uri="{FF2B5EF4-FFF2-40B4-BE49-F238E27FC236}">
                  <a16:creationId xmlns:a16="http://schemas.microsoft.com/office/drawing/2014/main" id="{6D4D0213-DE11-49A9-9F02-21EE176F2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573" y="8859718"/>
              <a:ext cx="2289836" cy="1030426"/>
            </a:xfrm>
            <a:prstGeom prst="rect">
              <a:avLst/>
            </a:prstGeom>
          </p:spPr>
        </p:pic>
      </p:grpSp>
    </p:spTree>
    <p:extLst>
      <p:ext uri="{BB962C8B-B14F-4D97-AF65-F5344CB8AC3E}">
        <p14:creationId xmlns:p14="http://schemas.microsoft.com/office/powerpoint/2010/main" val="108803500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a:spAutoFit/>
      </a:bodyPr>
      <a:lstStyle>
        <a:defPPr algn="l">
          <a:lnSpc>
            <a:spcPct val="100000"/>
          </a:lnSpc>
          <a:defRPr kern="0" dirty="0" smtClean="0">
            <a:latin typeface="Trebuchet MS" panose="020B0603020202020204" pitchFamily="34" charset="0"/>
          </a:defRPr>
        </a:defPPr>
      </a:lst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148266EBDC71F47BE547488FB4506AB" ma:contentTypeVersion="16" ma:contentTypeDescription="Skapa ett nytt dokument." ma:contentTypeScope="" ma:versionID="8a8f18beef30f5bd0d454904e11c6ea0">
  <xsd:schema xmlns:xsd="http://www.w3.org/2001/XMLSchema" xmlns:xs="http://www.w3.org/2001/XMLSchema" xmlns:p="http://schemas.microsoft.com/office/2006/metadata/properties" xmlns:ns2="c4b76814-cec2-451e-a86d-cd37f7cf1233" xmlns:ns3="10babd08-3abe-42b4-a9cb-fd1f7cd6ea56" targetNamespace="http://schemas.microsoft.com/office/2006/metadata/properties" ma:root="true" ma:fieldsID="c14de120e44be2f54c761e1a499fd72c" ns2:_="" ns3:_="">
    <xsd:import namespace="c4b76814-cec2-451e-a86d-cd37f7cf1233"/>
    <xsd:import namespace="10babd08-3abe-42b4-a9cb-fd1f7cd6ea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76814-cec2-451e-a86d-cd37f7cf1233"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6a27aee0-5ffa-43f6-9eef-6eaa1ecb3200}" ma:internalName="TaxCatchAll" ma:showField="CatchAllData" ma:web="c4b76814-cec2-451e-a86d-cd37f7cf12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babd08-3abe-42b4-a9cb-fd1f7cd6ea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134f66db-da9f-4864-b155-d9fed3e45d6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b76814-cec2-451e-a86d-cd37f7cf1233" xsi:nil="true"/>
    <lcf76f155ced4ddcb4097134ff3c332f xmlns="10babd08-3abe-42b4-a9cb-fd1f7cd6ea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9FE082-BF36-464E-875A-06F3913730FD}">
  <ds:schemaRefs>
    <ds:schemaRef ds:uri="http://schemas.microsoft.com/sharepoint/v3/contenttype/forms"/>
  </ds:schemaRefs>
</ds:datastoreItem>
</file>

<file path=customXml/itemProps2.xml><?xml version="1.0" encoding="utf-8"?>
<ds:datastoreItem xmlns:ds="http://schemas.openxmlformats.org/officeDocument/2006/customXml" ds:itemID="{B3EE72D3-CDAB-4333-A03F-297610B744A6}">
  <ds:schemaRefs>
    <ds:schemaRef ds:uri="10babd08-3abe-42b4-a9cb-fd1f7cd6ea56"/>
    <ds:schemaRef ds:uri="c4b76814-cec2-451e-a86d-cd37f7cf12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599A57-17C5-4B9A-A7FD-C2F5990EDC3D}">
  <ds:schemaRefs>
    <ds:schemaRef ds:uri="http://purl.org/dc/elements/1.1/"/>
    <ds:schemaRef ds:uri="c4b76814-cec2-451e-a86d-cd37f7cf1233"/>
    <ds:schemaRef ds:uri="10babd08-3abe-42b4-a9cb-fd1f7cd6ea56"/>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Bredbild</PresentationFormat>
  <Paragraphs>284</Paragraphs>
  <Slides>38</Slides>
  <Notes>37</Notes>
  <HiddenSlides>2</HiddenSlides>
  <MMClips>0</MMClips>
  <ScaleCrop>false</ScaleCrop>
  <HeadingPairs>
    <vt:vector size="6" baseType="variant">
      <vt:variant>
        <vt:lpstr>Använt teckensnitt</vt:lpstr>
      </vt:variant>
      <vt:variant>
        <vt:i4>10</vt:i4>
      </vt:variant>
      <vt:variant>
        <vt:lpstr>Tema</vt:lpstr>
      </vt:variant>
      <vt:variant>
        <vt:i4>3</vt:i4>
      </vt:variant>
      <vt:variant>
        <vt:lpstr>Bildrubriker</vt:lpstr>
      </vt:variant>
      <vt:variant>
        <vt:i4>38</vt:i4>
      </vt:variant>
    </vt:vector>
  </HeadingPairs>
  <TitlesOfParts>
    <vt:vector size="51" baseType="lpstr">
      <vt:lpstr>Arial</vt:lpstr>
      <vt:lpstr>Calibri</vt:lpstr>
      <vt:lpstr>Calibri Light</vt:lpstr>
      <vt:lpstr>Georgia-BoldItalic</vt:lpstr>
      <vt:lpstr>PT Serif</vt:lpstr>
      <vt:lpstr>Segoe UI</vt:lpstr>
      <vt:lpstr>Segoe UI Semilight</vt:lpstr>
      <vt:lpstr>Trebuchet MS</vt:lpstr>
      <vt:lpstr>Wingdings</vt:lpstr>
      <vt:lpstr>WordVisi_MSFontService</vt:lpstr>
      <vt:lpstr>Office-tema</vt:lpstr>
      <vt:lpstr>Office Theme</vt:lpstr>
      <vt:lpstr>Office-tema</vt:lpstr>
      <vt:lpstr>BEYOND WORKSHOP HOW TO PLAN EFFECTIVE  TRAININGS</vt:lpstr>
      <vt:lpstr>PowerPoint-presentation</vt:lpstr>
      <vt:lpstr>PowerPoint-presentation</vt:lpstr>
      <vt:lpstr> 1. Evaluating learning</vt:lpstr>
      <vt:lpstr>PowerPoint-presentation</vt:lpstr>
      <vt:lpstr>PowerPoint-presentation</vt:lpstr>
      <vt:lpstr>Donald Kirkpatrick</vt:lpstr>
      <vt:lpstr>PowerPoint-presentation</vt:lpstr>
      <vt:lpstr>EXAMPLES OF METHODS FOR EVALUATION</vt:lpstr>
      <vt:lpstr>PowerPoint-presentation</vt:lpstr>
      <vt:lpstr> 2. Setting learning objectives</vt:lpstr>
      <vt:lpstr>PowerPoint-presentation</vt:lpstr>
      <vt:lpstr>PowerPoint-presentation</vt:lpstr>
      <vt:lpstr>PowerPoint-presentation</vt:lpstr>
      <vt:lpstr>PowerPoint-presentation</vt:lpstr>
      <vt:lpstr>THE ABC FORMULA</vt:lpstr>
      <vt:lpstr>Example of learning objective  using the ABC formula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Thank you for today!  See you on Thursday  22 September  at 9 am (CEST) </vt:lpstr>
      <vt:lpstr>PowerPoint-presentation</vt:lpstr>
      <vt:lpstr>PowerPoint-presentation</vt:lpstr>
      <vt:lpstr> 3. How we learn</vt:lpstr>
      <vt:lpstr>PowerPoint-presentation</vt:lpstr>
      <vt:lpstr>Knowledge transfer Is it really possible ?    </vt:lpstr>
      <vt:lpstr>PowerPoint-presentation</vt:lpstr>
      <vt:lpstr>PowerPoint-presentation</vt:lpstr>
      <vt:lpstr> 4. Effctive change processes</vt:lpstr>
      <vt:lpstr>TRIPLE A-MODEL</vt:lpstr>
      <vt:lpstr>PowerPoint-presentation</vt:lpstr>
      <vt:lpstr>PowerPoint-presentation</vt:lpstr>
      <vt:lpstr>Thank you for your participation!  Training resources at:   www.palmecenter.se/resourcecenter/ method-material/design-effective-trainings/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Deltagare</dc:title>
  <dc:creator>Cajsa</dc:creator>
  <cp:lastModifiedBy>Frida Perjus</cp:lastModifiedBy>
  <cp:revision>1</cp:revision>
  <cp:lastPrinted>2021-11-25T09:30:10Z</cp:lastPrinted>
  <dcterms:created xsi:type="dcterms:W3CDTF">2020-09-17T14:36:31Z</dcterms:created>
  <dcterms:modified xsi:type="dcterms:W3CDTF">2022-09-20T09:07:47Z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0x010100B148266EBDC71F47BE547488FB4506AB</vt:lpwstr>
  </property>
  <property fmtid="{D5CDD505-2E9C-101B-9397-08002B2CF9AE}" pid="3" name="MediaServiceImageTags">
    <vt:lpwstr/>
  </property>
</Properties>
</file>