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1"/>
  </p:sldMasterIdLst>
  <p:notesMasterIdLst>
    <p:notesMasterId r:id="rId39"/>
  </p:notesMasterIdLst>
  <p:sldIdLst>
    <p:sldId id="328" r:id="rId2"/>
    <p:sldId id="1810" r:id="rId3"/>
    <p:sldId id="1832" r:id="rId4"/>
    <p:sldId id="476" r:id="rId5"/>
    <p:sldId id="1794" r:id="rId6"/>
    <p:sldId id="414" r:id="rId7"/>
    <p:sldId id="415" r:id="rId8"/>
    <p:sldId id="1842" r:id="rId9"/>
    <p:sldId id="1843" r:id="rId10"/>
    <p:sldId id="1833" r:id="rId11"/>
    <p:sldId id="1840" r:id="rId12"/>
    <p:sldId id="1822" r:id="rId13"/>
    <p:sldId id="1870" r:id="rId14"/>
    <p:sldId id="1871" r:id="rId15"/>
    <p:sldId id="1834" r:id="rId16"/>
    <p:sldId id="1863" r:id="rId17"/>
    <p:sldId id="1868" r:id="rId18"/>
    <p:sldId id="1867" r:id="rId19"/>
    <p:sldId id="1866" r:id="rId20"/>
    <p:sldId id="498" r:id="rId21"/>
    <p:sldId id="1865" r:id="rId22"/>
    <p:sldId id="1797" r:id="rId23"/>
    <p:sldId id="1835" r:id="rId24"/>
    <p:sldId id="1869" r:id="rId25"/>
    <p:sldId id="1805" r:id="rId26"/>
    <p:sldId id="666" r:id="rId27"/>
    <p:sldId id="1811" r:id="rId28"/>
    <p:sldId id="1815" r:id="rId29"/>
    <p:sldId id="1859" r:id="rId30"/>
    <p:sldId id="1861" r:id="rId31"/>
    <p:sldId id="1817" r:id="rId32"/>
    <p:sldId id="1820" r:id="rId33"/>
    <p:sldId id="1818" r:id="rId34"/>
    <p:sldId id="1821" r:id="rId35"/>
    <p:sldId id="1823" r:id="rId36"/>
    <p:sldId id="1819" r:id="rId37"/>
    <p:sldId id="1825" r:id="rId38"/>
  </p:sldIdLst>
  <p:sldSz cx="12192000" cy="6858000"/>
  <p:notesSz cx="6858000" cy="9144000"/>
  <p:defaultTextStyle>
    <a:defPPr>
      <a:defRPr lang="en-ZA"/>
    </a:defPPr>
    <a:lvl1pPr algn="l" defTabSz="457200" rtl="0" fontAlgn="base">
      <a:spcBef>
        <a:spcPct val="0"/>
      </a:spcBef>
      <a:spcAft>
        <a:spcPct val="0"/>
      </a:spcAft>
      <a:defRPr sz="3200" kern="1200">
        <a:solidFill>
          <a:schemeClr val="tx1"/>
        </a:solidFill>
        <a:latin typeface="Arial" pitchFamily="34" charset="0"/>
        <a:ea typeface="Geneva"/>
        <a:cs typeface="Geneva"/>
      </a:defRPr>
    </a:lvl1pPr>
    <a:lvl2pPr marL="457200" algn="l" defTabSz="457200" rtl="0" fontAlgn="base">
      <a:spcBef>
        <a:spcPct val="0"/>
      </a:spcBef>
      <a:spcAft>
        <a:spcPct val="0"/>
      </a:spcAft>
      <a:defRPr sz="3200" kern="1200">
        <a:solidFill>
          <a:schemeClr val="tx1"/>
        </a:solidFill>
        <a:latin typeface="Arial" pitchFamily="34" charset="0"/>
        <a:ea typeface="Geneva"/>
        <a:cs typeface="Geneva"/>
      </a:defRPr>
    </a:lvl2pPr>
    <a:lvl3pPr marL="914400" algn="l" defTabSz="457200" rtl="0" fontAlgn="base">
      <a:spcBef>
        <a:spcPct val="0"/>
      </a:spcBef>
      <a:spcAft>
        <a:spcPct val="0"/>
      </a:spcAft>
      <a:defRPr sz="3200" kern="1200">
        <a:solidFill>
          <a:schemeClr val="tx1"/>
        </a:solidFill>
        <a:latin typeface="Arial" pitchFamily="34" charset="0"/>
        <a:ea typeface="Geneva"/>
        <a:cs typeface="Geneva"/>
      </a:defRPr>
    </a:lvl3pPr>
    <a:lvl4pPr marL="1371600" algn="l" defTabSz="457200" rtl="0" fontAlgn="base">
      <a:spcBef>
        <a:spcPct val="0"/>
      </a:spcBef>
      <a:spcAft>
        <a:spcPct val="0"/>
      </a:spcAft>
      <a:defRPr sz="3200" kern="1200">
        <a:solidFill>
          <a:schemeClr val="tx1"/>
        </a:solidFill>
        <a:latin typeface="Arial" pitchFamily="34" charset="0"/>
        <a:ea typeface="Geneva"/>
        <a:cs typeface="Geneva"/>
      </a:defRPr>
    </a:lvl4pPr>
    <a:lvl5pPr marL="1828800" algn="l" defTabSz="457200" rtl="0" fontAlgn="base">
      <a:spcBef>
        <a:spcPct val="0"/>
      </a:spcBef>
      <a:spcAft>
        <a:spcPct val="0"/>
      </a:spcAft>
      <a:defRPr sz="3200" kern="1200">
        <a:solidFill>
          <a:schemeClr val="tx1"/>
        </a:solidFill>
        <a:latin typeface="Arial" pitchFamily="34" charset="0"/>
        <a:ea typeface="Geneva"/>
        <a:cs typeface="Geneva"/>
      </a:defRPr>
    </a:lvl5pPr>
    <a:lvl6pPr marL="2286000" algn="l" defTabSz="914400" rtl="0" eaLnBrk="1" latinLnBrk="0" hangingPunct="1">
      <a:defRPr sz="3200" kern="1200">
        <a:solidFill>
          <a:schemeClr val="tx1"/>
        </a:solidFill>
        <a:latin typeface="Arial" pitchFamily="34" charset="0"/>
        <a:ea typeface="Geneva"/>
        <a:cs typeface="Geneva"/>
      </a:defRPr>
    </a:lvl6pPr>
    <a:lvl7pPr marL="2743200" algn="l" defTabSz="914400" rtl="0" eaLnBrk="1" latinLnBrk="0" hangingPunct="1">
      <a:defRPr sz="3200" kern="1200">
        <a:solidFill>
          <a:schemeClr val="tx1"/>
        </a:solidFill>
        <a:latin typeface="Arial" pitchFamily="34" charset="0"/>
        <a:ea typeface="Geneva"/>
        <a:cs typeface="Geneva"/>
      </a:defRPr>
    </a:lvl7pPr>
    <a:lvl8pPr marL="3200400" algn="l" defTabSz="914400" rtl="0" eaLnBrk="1" latinLnBrk="0" hangingPunct="1">
      <a:defRPr sz="3200" kern="1200">
        <a:solidFill>
          <a:schemeClr val="tx1"/>
        </a:solidFill>
        <a:latin typeface="Arial" pitchFamily="34" charset="0"/>
        <a:ea typeface="Geneva"/>
        <a:cs typeface="Geneva"/>
      </a:defRPr>
    </a:lvl8pPr>
    <a:lvl9pPr marL="3657600" algn="l" defTabSz="914400" rtl="0" eaLnBrk="1" latinLnBrk="0" hangingPunct="1">
      <a:defRPr sz="3200" kern="1200">
        <a:solidFill>
          <a:schemeClr val="tx1"/>
        </a:solidFill>
        <a:latin typeface="Arial" pitchFamily="34" charset="0"/>
        <a:ea typeface="Geneva"/>
        <a:cs typeface="Genev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C786"/>
    <a:srgbClr val="04C85D"/>
    <a:srgbClr val="02CA40"/>
    <a:srgbClr val="00CC00"/>
    <a:srgbClr val="F3F2E9"/>
    <a:srgbClr val="FFFFFF"/>
    <a:srgbClr val="F0EEE4"/>
    <a:srgbClr val="F5F3EF"/>
    <a:srgbClr val="F9F8F5"/>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35FD5-9C2A-4ED1-9FF2-58A667F73D8E}" v="156" dt="2023-01-31T22:04:13.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23" autoAdjust="0"/>
    <p:restoredTop sz="84750" autoAdjust="0"/>
  </p:normalViewPr>
  <p:slideViewPr>
    <p:cSldViewPr snapToGrid="0" snapToObjects="1">
      <p:cViewPr varScale="1">
        <p:scale>
          <a:sx n="56" d="100"/>
          <a:sy n="56" d="100"/>
        </p:scale>
        <p:origin x="644" y="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724"/>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udé, Louise" userId="570bb7b4-7701-4a44-ae70-18bc62701743" providerId="ADAL" clId="{A8835FD5-9C2A-4ED1-9FF2-58A667F73D8E}"/>
    <pc:docChg chg="undo redo custSel addSld delSld modSld sldOrd delMainMaster modMainMaster modNotesMaster">
      <pc:chgData name="Naudé, Louise" userId="570bb7b4-7701-4a44-ae70-18bc62701743" providerId="ADAL" clId="{A8835FD5-9C2A-4ED1-9FF2-58A667F73D8E}" dt="2023-01-31T22:04:13.573" v="1534" actId="1076"/>
      <pc:docMkLst>
        <pc:docMk/>
      </pc:docMkLst>
      <pc:sldChg chg="modSp del modNotes">
        <pc:chgData name="Naudé, Louise" userId="570bb7b4-7701-4a44-ae70-18bc62701743" providerId="ADAL" clId="{A8835FD5-9C2A-4ED1-9FF2-58A667F73D8E}" dt="2023-01-31T21:30:14.891" v="1418" actId="47"/>
        <pc:sldMkLst>
          <pc:docMk/>
          <pc:sldMk cId="2235418153" sldId="274"/>
        </pc:sldMkLst>
        <pc:spChg chg="mod">
          <ac:chgData name="Naudé, Louise" userId="570bb7b4-7701-4a44-ae70-18bc62701743" providerId="ADAL" clId="{A8835FD5-9C2A-4ED1-9FF2-58A667F73D8E}" dt="2023-01-31T19:07:17.820" v="289"/>
          <ac:spMkLst>
            <pc:docMk/>
            <pc:sldMk cId="2235418153" sldId="274"/>
            <ac:spMk id="2"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8"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13"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18"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22"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28"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32"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33"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34"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46"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47"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50"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51"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52"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54"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55"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56" creationId="{00000000-0000-0000-0000-000000000000}"/>
          </ac:spMkLst>
        </pc:spChg>
        <pc:spChg chg="mod">
          <ac:chgData name="Naudé, Louise" userId="570bb7b4-7701-4a44-ae70-18bc62701743" providerId="ADAL" clId="{A8835FD5-9C2A-4ED1-9FF2-58A667F73D8E}" dt="2023-01-31T19:07:17.820" v="289"/>
          <ac:spMkLst>
            <pc:docMk/>
            <pc:sldMk cId="2235418153" sldId="274"/>
            <ac:spMk id="57" creationId="{00000000-0000-0000-0000-000000000000}"/>
          </ac:spMkLst>
        </pc:spChg>
        <pc:grpChg chg="mod">
          <ac:chgData name="Naudé, Louise" userId="570bb7b4-7701-4a44-ae70-18bc62701743" providerId="ADAL" clId="{A8835FD5-9C2A-4ED1-9FF2-58A667F73D8E}" dt="2023-01-31T19:07:17.820" v="289"/>
          <ac:grpSpMkLst>
            <pc:docMk/>
            <pc:sldMk cId="2235418153" sldId="274"/>
            <ac:grpSpMk id="9" creationId="{00000000-0000-0000-0000-000000000000}"/>
          </ac:grpSpMkLst>
        </pc:grpChg>
        <pc:grpChg chg="mod">
          <ac:chgData name="Naudé, Louise" userId="570bb7b4-7701-4a44-ae70-18bc62701743" providerId="ADAL" clId="{A8835FD5-9C2A-4ED1-9FF2-58A667F73D8E}" dt="2023-01-31T19:07:17.820" v="289"/>
          <ac:grpSpMkLst>
            <pc:docMk/>
            <pc:sldMk cId="2235418153" sldId="274"/>
            <ac:grpSpMk id="10" creationId="{00000000-0000-0000-0000-000000000000}"/>
          </ac:grpSpMkLst>
        </pc:grpChg>
        <pc:picChg chg="mod">
          <ac:chgData name="Naudé, Louise" userId="570bb7b4-7701-4a44-ae70-18bc62701743" providerId="ADAL" clId="{A8835FD5-9C2A-4ED1-9FF2-58A667F73D8E}" dt="2023-01-31T19:07:17.820" v="289"/>
          <ac:picMkLst>
            <pc:docMk/>
            <pc:sldMk cId="2235418153" sldId="274"/>
            <ac:picMk id="4" creationId="{00000000-0000-0000-0000-000000000000}"/>
          </ac:picMkLst>
        </pc:picChg>
        <pc:picChg chg="mod">
          <ac:chgData name="Naudé, Louise" userId="570bb7b4-7701-4a44-ae70-18bc62701743" providerId="ADAL" clId="{A8835FD5-9C2A-4ED1-9FF2-58A667F73D8E}" dt="2023-01-31T19:07:17.820" v="289"/>
          <ac:picMkLst>
            <pc:docMk/>
            <pc:sldMk cId="2235418153" sldId="274"/>
            <ac:picMk id="5" creationId="{00000000-0000-0000-0000-000000000000}"/>
          </ac:picMkLst>
        </pc:picChg>
        <pc:picChg chg="mod">
          <ac:chgData name="Naudé, Louise" userId="570bb7b4-7701-4a44-ae70-18bc62701743" providerId="ADAL" clId="{A8835FD5-9C2A-4ED1-9FF2-58A667F73D8E}" dt="2023-01-31T19:07:17.820" v="289"/>
          <ac:picMkLst>
            <pc:docMk/>
            <pc:sldMk cId="2235418153" sldId="274"/>
            <ac:picMk id="40" creationId="{00000000-0000-0000-0000-000000000000}"/>
          </ac:picMkLst>
        </pc:picChg>
        <pc:picChg chg="mod">
          <ac:chgData name="Naudé, Louise" userId="570bb7b4-7701-4a44-ae70-18bc62701743" providerId="ADAL" clId="{A8835FD5-9C2A-4ED1-9FF2-58A667F73D8E}" dt="2023-01-31T19:07:17.820" v="289"/>
          <ac:picMkLst>
            <pc:docMk/>
            <pc:sldMk cId="2235418153" sldId="274"/>
            <ac:picMk id="43" creationId="{00000000-0000-0000-0000-000000000000}"/>
          </ac:picMkLst>
        </pc:picChg>
        <pc:picChg chg="mod">
          <ac:chgData name="Naudé, Louise" userId="570bb7b4-7701-4a44-ae70-18bc62701743" providerId="ADAL" clId="{A8835FD5-9C2A-4ED1-9FF2-58A667F73D8E}" dt="2023-01-31T19:07:17.820" v="289"/>
          <ac:picMkLst>
            <pc:docMk/>
            <pc:sldMk cId="2235418153" sldId="274"/>
            <ac:picMk id="45" creationId="{00000000-0000-0000-0000-000000000000}"/>
          </ac:picMkLst>
        </pc:picChg>
        <pc:cxnChg chg="mod">
          <ac:chgData name="Naudé, Louise" userId="570bb7b4-7701-4a44-ae70-18bc62701743" providerId="ADAL" clId="{A8835FD5-9C2A-4ED1-9FF2-58A667F73D8E}" dt="2023-01-31T19:07:17.820" v="289"/>
          <ac:cxnSpMkLst>
            <pc:docMk/>
            <pc:sldMk cId="2235418153" sldId="274"/>
            <ac:cxnSpMk id="29" creationId="{00000000-0000-0000-0000-000000000000}"/>
          </ac:cxnSpMkLst>
        </pc:cxnChg>
        <pc:cxnChg chg="mod">
          <ac:chgData name="Naudé, Louise" userId="570bb7b4-7701-4a44-ae70-18bc62701743" providerId="ADAL" clId="{A8835FD5-9C2A-4ED1-9FF2-58A667F73D8E}" dt="2023-01-31T19:07:17.820" v="289"/>
          <ac:cxnSpMkLst>
            <pc:docMk/>
            <pc:sldMk cId="2235418153" sldId="274"/>
            <ac:cxnSpMk id="38" creationId="{00000000-0000-0000-0000-000000000000}"/>
          </ac:cxnSpMkLst>
        </pc:cxnChg>
        <pc:cxnChg chg="mod">
          <ac:chgData name="Naudé, Louise" userId="570bb7b4-7701-4a44-ae70-18bc62701743" providerId="ADAL" clId="{A8835FD5-9C2A-4ED1-9FF2-58A667F73D8E}" dt="2023-01-31T19:07:17.820" v="289"/>
          <ac:cxnSpMkLst>
            <pc:docMk/>
            <pc:sldMk cId="2235418153" sldId="274"/>
            <ac:cxnSpMk id="39" creationId="{00000000-0000-0000-0000-000000000000}"/>
          </ac:cxnSpMkLst>
        </pc:cxnChg>
        <pc:cxnChg chg="mod">
          <ac:chgData name="Naudé, Louise" userId="570bb7b4-7701-4a44-ae70-18bc62701743" providerId="ADAL" clId="{A8835FD5-9C2A-4ED1-9FF2-58A667F73D8E}" dt="2023-01-31T19:07:17.820" v="289"/>
          <ac:cxnSpMkLst>
            <pc:docMk/>
            <pc:sldMk cId="2235418153" sldId="274"/>
            <ac:cxnSpMk id="44" creationId="{00000000-0000-0000-0000-000000000000}"/>
          </ac:cxnSpMkLst>
        </pc:cxnChg>
        <pc:cxnChg chg="mod">
          <ac:chgData name="Naudé, Louise" userId="570bb7b4-7701-4a44-ae70-18bc62701743" providerId="ADAL" clId="{A8835FD5-9C2A-4ED1-9FF2-58A667F73D8E}" dt="2023-01-31T19:07:17.820" v="289"/>
          <ac:cxnSpMkLst>
            <pc:docMk/>
            <pc:sldMk cId="2235418153" sldId="274"/>
            <ac:cxnSpMk id="49" creationId="{00000000-0000-0000-0000-000000000000}"/>
          </ac:cxnSpMkLst>
        </pc:cxnChg>
        <pc:cxnChg chg="mod">
          <ac:chgData name="Naudé, Louise" userId="570bb7b4-7701-4a44-ae70-18bc62701743" providerId="ADAL" clId="{A8835FD5-9C2A-4ED1-9FF2-58A667F73D8E}" dt="2023-01-31T19:07:17.820" v="289"/>
          <ac:cxnSpMkLst>
            <pc:docMk/>
            <pc:sldMk cId="2235418153" sldId="274"/>
            <ac:cxnSpMk id="53" creationId="{00000000-0000-0000-0000-000000000000}"/>
          </ac:cxnSpMkLst>
        </pc:cxnChg>
        <pc:cxnChg chg="mod">
          <ac:chgData name="Naudé, Louise" userId="570bb7b4-7701-4a44-ae70-18bc62701743" providerId="ADAL" clId="{A8835FD5-9C2A-4ED1-9FF2-58A667F73D8E}" dt="2023-01-31T19:07:17.820" v="289"/>
          <ac:cxnSpMkLst>
            <pc:docMk/>
            <pc:sldMk cId="2235418153" sldId="274"/>
            <ac:cxnSpMk id="59" creationId="{00000000-0000-0000-0000-000000000000}"/>
          </ac:cxnSpMkLst>
        </pc:cxnChg>
      </pc:sldChg>
      <pc:sldChg chg="modSp del modNotes">
        <pc:chgData name="Naudé, Louise" userId="570bb7b4-7701-4a44-ae70-18bc62701743" providerId="ADAL" clId="{A8835FD5-9C2A-4ED1-9FF2-58A667F73D8E}" dt="2023-01-31T21:45:42.669" v="1482" actId="47"/>
        <pc:sldMkLst>
          <pc:docMk/>
          <pc:sldMk cId="1344176017" sldId="295"/>
        </pc:sldMkLst>
        <pc:spChg chg="mod">
          <ac:chgData name="Naudé, Louise" userId="570bb7b4-7701-4a44-ae70-18bc62701743" providerId="ADAL" clId="{A8835FD5-9C2A-4ED1-9FF2-58A667F73D8E}" dt="2023-01-31T19:07:17.820" v="289"/>
          <ac:spMkLst>
            <pc:docMk/>
            <pc:sldMk cId="1344176017" sldId="295"/>
            <ac:spMk id="2" creationId="{00000000-0000-0000-0000-000000000000}"/>
          </ac:spMkLst>
        </pc:spChg>
        <pc:spChg chg="mod">
          <ac:chgData name="Naudé, Louise" userId="570bb7b4-7701-4a44-ae70-18bc62701743" providerId="ADAL" clId="{A8835FD5-9C2A-4ED1-9FF2-58A667F73D8E}" dt="2023-01-31T19:07:17.820" v="289"/>
          <ac:spMkLst>
            <pc:docMk/>
            <pc:sldMk cId="1344176017" sldId="295"/>
            <ac:spMk id="7" creationId="{00000000-0000-0000-0000-000000000000}"/>
          </ac:spMkLst>
        </pc:spChg>
        <pc:spChg chg="mod">
          <ac:chgData name="Naudé, Louise" userId="570bb7b4-7701-4a44-ae70-18bc62701743" providerId="ADAL" clId="{A8835FD5-9C2A-4ED1-9FF2-58A667F73D8E}" dt="2023-01-31T19:07:17.820" v="289"/>
          <ac:spMkLst>
            <pc:docMk/>
            <pc:sldMk cId="1344176017" sldId="295"/>
            <ac:spMk id="14" creationId="{00000000-0000-0000-0000-000000000000}"/>
          </ac:spMkLst>
        </pc:spChg>
        <pc:spChg chg="mod">
          <ac:chgData name="Naudé, Louise" userId="570bb7b4-7701-4a44-ae70-18bc62701743" providerId="ADAL" clId="{A8835FD5-9C2A-4ED1-9FF2-58A667F73D8E}" dt="2023-01-31T19:07:17.820" v="289"/>
          <ac:spMkLst>
            <pc:docMk/>
            <pc:sldMk cId="1344176017" sldId="295"/>
            <ac:spMk id="19" creationId="{00000000-0000-0000-0000-000000000000}"/>
          </ac:spMkLst>
        </pc:spChg>
        <pc:picChg chg="mod">
          <ac:chgData name="Naudé, Louise" userId="570bb7b4-7701-4a44-ae70-18bc62701743" providerId="ADAL" clId="{A8835FD5-9C2A-4ED1-9FF2-58A667F73D8E}" dt="2023-01-31T19:07:17.820" v="289"/>
          <ac:picMkLst>
            <pc:docMk/>
            <pc:sldMk cId="1344176017" sldId="295"/>
            <ac:picMk id="10" creationId="{00000000-0000-0000-0000-000000000000}"/>
          </ac:picMkLst>
        </pc:picChg>
        <pc:picChg chg="mod">
          <ac:chgData name="Naudé, Louise" userId="570bb7b4-7701-4a44-ae70-18bc62701743" providerId="ADAL" clId="{A8835FD5-9C2A-4ED1-9FF2-58A667F73D8E}" dt="2023-01-31T19:07:17.820" v="289"/>
          <ac:picMkLst>
            <pc:docMk/>
            <pc:sldMk cId="1344176017" sldId="295"/>
            <ac:picMk id="1028" creationId="{00000000-0000-0000-0000-000000000000}"/>
          </ac:picMkLst>
        </pc:picChg>
        <pc:cxnChg chg="mod">
          <ac:chgData name="Naudé, Louise" userId="570bb7b4-7701-4a44-ae70-18bc62701743" providerId="ADAL" clId="{A8835FD5-9C2A-4ED1-9FF2-58A667F73D8E}" dt="2023-01-31T19:07:17.820" v="289"/>
          <ac:cxnSpMkLst>
            <pc:docMk/>
            <pc:sldMk cId="1344176017" sldId="295"/>
            <ac:cxnSpMk id="13" creationId="{00000000-0000-0000-0000-000000000000}"/>
          </ac:cxnSpMkLst>
        </pc:cxnChg>
      </pc:sldChg>
      <pc:sldChg chg="modSp del modNotes">
        <pc:chgData name="Naudé, Louise" userId="570bb7b4-7701-4a44-ae70-18bc62701743" providerId="ADAL" clId="{A8835FD5-9C2A-4ED1-9FF2-58A667F73D8E}" dt="2023-01-31T21:45:55.632" v="1487" actId="47"/>
        <pc:sldMkLst>
          <pc:docMk/>
          <pc:sldMk cId="2158167674" sldId="320"/>
        </pc:sldMkLst>
        <pc:spChg chg="mod">
          <ac:chgData name="Naudé, Louise" userId="570bb7b4-7701-4a44-ae70-18bc62701743" providerId="ADAL" clId="{A8835FD5-9C2A-4ED1-9FF2-58A667F73D8E}" dt="2023-01-31T19:07:17.820" v="289"/>
          <ac:spMkLst>
            <pc:docMk/>
            <pc:sldMk cId="2158167674" sldId="320"/>
            <ac:spMk id="4" creationId="{00000000-0000-0000-0000-000000000000}"/>
          </ac:spMkLst>
        </pc:spChg>
        <pc:picChg chg="mod">
          <ac:chgData name="Naudé, Louise" userId="570bb7b4-7701-4a44-ae70-18bc62701743" providerId="ADAL" clId="{A8835FD5-9C2A-4ED1-9FF2-58A667F73D8E}" dt="2023-01-31T19:07:17.820" v="289"/>
          <ac:picMkLst>
            <pc:docMk/>
            <pc:sldMk cId="2158167674" sldId="320"/>
            <ac:picMk id="5" creationId="{00000000-0000-0000-0000-000000000000}"/>
          </ac:picMkLst>
        </pc:picChg>
        <pc:picChg chg="mod">
          <ac:chgData name="Naudé, Louise" userId="570bb7b4-7701-4a44-ae70-18bc62701743" providerId="ADAL" clId="{A8835FD5-9C2A-4ED1-9FF2-58A667F73D8E}" dt="2023-01-31T19:07:17.820" v="289"/>
          <ac:picMkLst>
            <pc:docMk/>
            <pc:sldMk cId="2158167674" sldId="320"/>
            <ac:picMk id="1025" creationId="{00000000-0000-0000-0000-000000000000}"/>
          </ac:picMkLst>
        </pc:picChg>
      </pc:sldChg>
      <pc:sldChg chg="addSp delSp modSp mod modNotes">
        <pc:chgData name="Naudé, Louise" userId="570bb7b4-7701-4a44-ae70-18bc62701743" providerId="ADAL" clId="{A8835FD5-9C2A-4ED1-9FF2-58A667F73D8E}" dt="2023-01-31T19:08:55.542" v="297" actId="207"/>
        <pc:sldMkLst>
          <pc:docMk/>
          <pc:sldMk cId="2274894554" sldId="328"/>
        </pc:sldMkLst>
        <pc:spChg chg="mod">
          <ac:chgData name="Naudé, Louise" userId="570bb7b4-7701-4a44-ae70-18bc62701743" providerId="ADAL" clId="{A8835FD5-9C2A-4ED1-9FF2-58A667F73D8E}" dt="2023-01-31T19:08:24.107" v="294" actId="1076"/>
          <ac:spMkLst>
            <pc:docMk/>
            <pc:sldMk cId="2274894554" sldId="328"/>
            <ac:spMk id="2" creationId="{C008837B-6573-490F-AB24-B99EB80E15D3}"/>
          </ac:spMkLst>
        </pc:spChg>
        <pc:spChg chg="add mod">
          <ac:chgData name="Naudé, Louise" userId="570bb7b4-7701-4a44-ae70-18bc62701743" providerId="ADAL" clId="{A8835FD5-9C2A-4ED1-9FF2-58A667F73D8E}" dt="2023-01-31T19:08:55.542" v="297" actId="207"/>
          <ac:spMkLst>
            <pc:docMk/>
            <pc:sldMk cId="2274894554" sldId="328"/>
            <ac:spMk id="4" creationId="{469E5880-9A4E-9D5A-3616-156392A412B1}"/>
          </ac:spMkLst>
        </pc:spChg>
        <pc:spChg chg="add del">
          <ac:chgData name="Naudé, Louise" userId="570bb7b4-7701-4a44-ae70-18bc62701743" providerId="ADAL" clId="{A8835FD5-9C2A-4ED1-9FF2-58A667F73D8E}" dt="2023-01-31T18:43:15.634" v="199" actId="22"/>
          <ac:spMkLst>
            <pc:docMk/>
            <pc:sldMk cId="2274894554" sldId="328"/>
            <ac:spMk id="6" creationId="{5E18BCCE-2BCC-163F-2281-19A948710F88}"/>
          </ac:spMkLst>
        </pc:spChg>
        <pc:spChg chg="del">
          <ac:chgData name="Naudé, Louise" userId="570bb7b4-7701-4a44-ae70-18bc62701743" providerId="ADAL" clId="{A8835FD5-9C2A-4ED1-9FF2-58A667F73D8E}" dt="2023-01-31T18:37:39.572" v="87" actId="478"/>
          <ac:spMkLst>
            <pc:docMk/>
            <pc:sldMk cId="2274894554" sldId="328"/>
            <ac:spMk id="8" creationId="{E606C0C3-ED30-412E-94C0-98F547AF68CF}"/>
          </ac:spMkLst>
        </pc:spChg>
        <pc:spChg chg="add mod">
          <ac:chgData name="Naudé, Louise" userId="570bb7b4-7701-4a44-ae70-18bc62701743" providerId="ADAL" clId="{A8835FD5-9C2A-4ED1-9FF2-58A667F73D8E}" dt="2023-01-31T19:07:17.820" v="289"/>
          <ac:spMkLst>
            <pc:docMk/>
            <pc:sldMk cId="2274894554" sldId="328"/>
            <ac:spMk id="10" creationId="{C75ED659-951C-0766-721F-7960F5A6514E}"/>
          </ac:spMkLst>
        </pc:spChg>
        <pc:spChg chg="del">
          <ac:chgData name="Naudé, Louise" userId="570bb7b4-7701-4a44-ae70-18bc62701743" providerId="ADAL" clId="{A8835FD5-9C2A-4ED1-9FF2-58A667F73D8E}" dt="2023-01-31T18:37:15.190" v="83" actId="478"/>
          <ac:spMkLst>
            <pc:docMk/>
            <pc:sldMk cId="2274894554" sldId="328"/>
            <ac:spMk id="12" creationId="{00000000-0000-0000-0000-000000000000}"/>
          </ac:spMkLst>
        </pc:spChg>
        <pc:grpChg chg="add mod">
          <ac:chgData name="Naudé, Louise" userId="570bb7b4-7701-4a44-ae70-18bc62701743" providerId="ADAL" clId="{A8835FD5-9C2A-4ED1-9FF2-58A667F73D8E}" dt="2023-01-31T19:08:24.107" v="294" actId="1076"/>
          <ac:grpSpMkLst>
            <pc:docMk/>
            <pc:sldMk cId="2274894554" sldId="328"/>
            <ac:grpSpMk id="7" creationId="{2ED7EE81-78D2-6C37-1864-1BDDF18AB568}"/>
          </ac:grpSpMkLst>
        </pc:grpChg>
        <pc:grpChg chg="add mod">
          <ac:chgData name="Naudé, Louise" userId="570bb7b4-7701-4a44-ae70-18bc62701743" providerId="ADAL" clId="{A8835FD5-9C2A-4ED1-9FF2-58A667F73D8E}" dt="2023-01-31T19:07:17.820" v="289"/>
          <ac:grpSpMkLst>
            <pc:docMk/>
            <pc:sldMk cId="2274894554" sldId="328"/>
            <ac:grpSpMk id="9" creationId="{E0FED71A-D10B-40C1-9015-F812F936B686}"/>
          </ac:grpSpMkLst>
        </pc:grpChg>
        <pc:picChg chg="add mod">
          <ac:chgData name="Naudé, Louise" userId="570bb7b4-7701-4a44-ae70-18bc62701743" providerId="ADAL" clId="{A8835FD5-9C2A-4ED1-9FF2-58A667F73D8E}" dt="2023-01-31T19:07:17.820" v="289"/>
          <ac:picMkLst>
            <pc:docMk/>
            <pc:sldMk cId="2274894554" sldId="328"/>
            <ac:picMk id="11" creationId="{45D76F66-FA84-82F8-EE5D-2EF73048F34D}"/>
          </ac:picMkLst>
        </pc:picChg>
        <pc:picChg chg="add mod">
          <ac:chgData name="Naudé, Louise" userId="570bb7b4-7701-4a44-ae70-18bc62701743" providerId="ADAL" clId="{A8835FD5-9C2A-4ED1-9FF2-58A667F73D8E}" dt="2023-01-31T19:07:17.820" v="289"/>
          <ac:picMkLst>
            <pc:docMk/>
            <pc:sldMk cId="2274894554" sldId="328"/>
            <ac:picMk id="13" creationId="{BEE004B7-43CA-B92B-3DD0-EC81675013B8}"/>
          </ac:picMkLst>
        </pc:picChg>
        <pc:picChg chg="del">
          <ac:chgData name="Naudé, Louise" userId="570bb7b4-7701-4a44-ae70-18bc62701743" providerId="ADAL" clId="{A8835FD5-9C2A-4ED1-9FF2-58A667F73D8E}" dt="2023-01-31T18:37:31.073" v="85" actId="478"/>
          <ac:picMkLst>
            <pc:docMk/>
            <pc:sldMk cId="2274894554" sldId="328"/>
            <ac:picMk id="1026" creationId="{D63F4DD2-8471-4AE9-9DDE-362B641E4E32}"/>
          </ac:picMkLst>
        </pc:picChg>
        <pc:picChg chg="del">
          <ac:chgData name="Naudé, Louise" userId="570bb7b4-7701-4a44-ae70-18bc62701743" providerId="ADAL" clId="{A8835FD5-9C2A-4ED1-9FF2-58A667F73D8E}" dt="2023-01-31T18:37:26.328" v="84" actId="478"/>
          <ac:picMkLst>
            <pc:docMk/>
            <pc:sldMk cId="2274894554" sldId="328"/>
            <ac:picMk id="23555" creationId="{00000000-0000-0000-0000-000000000000}"/>
          </ac:picMkLst>
        </pc:picChg>
        <pc:picChg chg="del">
          <ac:chgData name="Naudé, Louise" userId="570bb7b4-7701-4a44-ae70-18bc62701743" providerId="ADAL" clId="{A8835FD5-9C2A-4ED1-9FF2-58A667F73D8E}" dt="2023-01-31T18:37:32.375" v="86" actId="478"/>
          <ac:picMkLst>
            <pc:docMk/>
            <pc:sldMk cId="2274894554" sldId="328"/>
            <ac:picMk id="39938" creationId="{00000000-0000-0000-0000-000000000000}"/>
          </ac:picMkLst>
        </pc:picChg>
      </pc:sldChg>
      <pc:sldChg chg="modSp del modNotes">
        <pc:chgData name="Naudé, Louise" userId="570bb7b4-7701-4a44-ae70-18bc62701743" providerId="ADAL" clId="{A8835FD5-9C2A-4ED1-9FF2-58A667F73D8E}" dt="2023-01-31T21:45:52.250" v="1485" actId="47"/>
        <pc:sldMkLst>
          <pc:docMk/>
          <pc:sldMk cId="1583709546" sldId="350"/>
        </pc:sldMkLst>
        <pc:spChg chg="mod">
          <ac:chgData name="Naudé, Louise" userId="570bb7b4-7701-4a44-ae70-18bc62701743" providerId="ADAL" clId="{A8835FD5-9C2A-4ED1-9FF2-58A667F73D8E}" dt="2023-01-31T19:07:17.820" v="289"/>
          <ac:spMkLst>
            <pc:docMk/>
            <pc:sldMk cId="1583709546" sldId="350"/>
            <ac:spMk id="19" creationId="{00000000-0000-0000-0000-000000000000}"/>
          </ac:spMkLst>
        </pc:spChg>
        <pc:spChg chg="mod">
          <ac:chgData name="Naudé, Louise" userId="570bb7b4-7701-4a44-ae70-18bc62701743" providerId="ADAL" clId="{A8835FD5-9C2A-4ED1-9FF2-58A667F73D8E}" dt="2023-01-31T19:07:17.820" v="289"/>
          <ac:spMkLst>
            <pc:docMk/>
            <pc:sldMk cId="1583709546" sldId="350"/>
            <ac:spMk id="48143" creationId="{00000000-0000-0000-0000-000000000000}"/>
          </ac:spMkLst>
        </pc:spChg>
        <pc:picChg chg="mod">
          <ac:chgData name="Naudé, Louise" userId="570bb7b4-7701-4a44-ae70-18bc62701743" providerId="ADAL" clId="{A8835FD5-9C2A-4ED1-9FF2-58A667F73D8E}" dt="2023-01-31T19:07:17.820" v="289"/>
          <ac:picMkLst>
            <pc:docMk/>
            <pc:sldMk cId="1583709546" sldId="350"/>
            <ac:picMk id="14" creationId="{00000000-0000-0000-0000-000000000000}"/>
          </ac:picMkLst>
        </pc:picChg>
      </pc:sldChg>
      <pc:sldChg chg="modSp del modNotes">
        <pc:chgData name="Naudé, Louise" userId="570bb7b4-7701-4a44-ae70-18bc62701743" providerId="ADAL" clId="{A8835FD5-9C2A-4ED1-9FF2-58A667F73D8E}" dt="2023-01-31T21:16:31.731" v="1314" actId="2696"/>
        <pc:sldMkLst>
          <pc:docMk/>
          <pc:sldMk cId="1622518636" sldId="388"/>
        </pc:sldMkLst>
        <pc:spChg chg="mod">
          <ac:chgData name="Naudé, Louise" userId="570bb7b4-7701-4a44-ae70-18bc62701743" providerId="ADAL" clId="{A8835FD5-9C2A-4ED1-9FF2-58A667F73D8E}" dt="2023-01-31T19:07:17.820" v="289"/>
          <ac:spMkLst>
            <pc:docMk/>
            <pc:sldMk cId="1622518636" sldId="388"/>
            <ac:spMk id="15" creationId="{A7E08330-6D63-4E9F-AB8E-2ECC5111D00F}"/>
          </ac:spMkLst>
        </pc:spChg>
        <pc:spChg chg="mod">
          <ac:chgData name="Naudé, Louise" userId="570bb7b4-7701-4a44-ae70-18bc62701743" providerId="ADAL" clId="{A8835FD5-9C2A-4ED1-9FF2-58A667F73D8E}" dt="2023-01-31T19:07:17.820" v="289"/>
          <ac:spMkLst>
            <pc:docMk/>
            <pc:sldMk cId="1622518636" sldId="388"/>
            <ac:spMk id="16" creationId="{C37D4CED-7F57-4C71-B92D-6ED47F51F837}"/>
          </ac:spMkLst>
        </pc:spChg>
        <pc:spChg chg="mod">
          <ac:chgData name="Naudé, Louise" userId="570bb7b4-7701-4a44-ae70-18bc62701743" providerId="ADAL" clId="{A8835FD5-9C2A-4ED1-9FF2-58A667F73D8E}" dt="2023-01-31T19:07:17.820" v="289"/>
          <ac:spMkLst>
            <pc:docMk/>
            <pc:sldMk cId="1622518636" sldId="388"/>
            <ac:spMk id="19" creationId="{0B1F9F33-A0B0-40FE-AC7D-B0E9ACE0A86F}"/>
          </ac:spMkLst>
        </pc:spChg>
        <pc:spChg chg="mod">
          <ac:chgData name="Naudé, Louise" userId="570bb7b4-7701-4a44-ae70-18bc62701743" providerId="ADAL" clId="{A8835FD5-9C2A-4ED1-9FF2-58A667F73D8E}" dt="2023-01-31T19:07:17.820" v="289"/>
          <ac:spMkLst>
            <pc:docMk/>
            <pc:sldMk cId="1622518636" sldId="388"/>
            <ac:spMk id="20" creationId="{092A78CE-E358-4ADB-9EBF-775F6C9AC5A0}"/>
          </ac:spMkLst>
        </pc:spChg>
        <pc:spChg chg="mod">
          <ac:chgData name="Naudé, Louise" userId="570bb7b4-7701-4a44-ae70-18bc62701743" providerId="ADAL" clId="{A8835FD5-9C2A-4ED1-9FF2-58A667F73D8E}" dt="2023-01-31T19:07:17.820" v="289"/>
          <ac:spMkLst>
            <pc:docMk/>
            <pc:sldMk cId="1622518636" sldId="388"/>
            <ac:spMk id="21" creationId="{6452AEFE-AB27-4005-A03A-53546CE0DF57}"/>
          </ac:spMkLst>
        </pc:spChg>
        <pc:spChg chg="mod">
          <ac:chgData name="Naudé, Louise" userId="570bb7b4-7701-4a44-ae70-18bc62701743" providerId="ADAL" clId="{A8835FD5-9C2A-4ED1-9FF2-58A667F73D8E}" dt="2023-01-31T19:07:17.820" v="289"/>
          <ac:spMkLst>
            <pc:docMk/>
            <pc:sldMk cId="1622518636" sldId="388"/>
            <ac:spMk id="43018" creationId="{225A062F-EEC6-41D6-B4F4-4A57CC204B35}"/>
          </ac:spMkLst>
        </pc:spChg>
        <pc:spChg chg="mod">
          <ac:chgData name="Naudé, Louise" userId="570bb7b4-7701-4a44-ae70-18bc62701743" providerId="ADAL" clId="{A8835FD5-9C2A-4ED1-9FF2-58A667F73D8E}" dt="2023-01-31T19:07:17.820" v="289"/>
          <ac:spMkLst>
            <pc:docMk/>
            <pc:sldMk cId="1622518636" sldId="388"/>
            <ac:spMk id="43020" creationId="{5763F4F8-13AF-4F0C-98DF-87C360E57FAD}"/>
          </ac:spMkLst>
        </pc:spChg>
        <pc:grpChg chg="mod">
          <ac:chgData name="Naudé, Louise" userId="570bb7b4-7701-4a44-ae70-18bc62701743" providerId="ADAL" clId="{A8835FD5-9C2A-4ED1-9FF2-58A667F73D8E}" dt="2023-01-31T19:07:17.820" v="289"/>
          <ac:grpSpMkLst>
            <pc:docMk/>
            <pc:sldMk cId="1622518636" sldId="388"/>
            <ac:grpSpMk id="43013" creationId="{8E91FFFC-4F92-4924-A77D-7B399F4593F1}"/>
          </ac:grpSpMkLst>
        </pc:grpChg>
        <pc:picChg chg="mod">
          <ac:chgData name="Naudé, Louise" userId="570bb7b4-7701-4a44-ae70-18bc62701743" providerId="ADAL" clId="{A8835FD5-9C2A-4ED1-9FF2-58A667F73D8E}" dt="2023-01-31T19:07:17.820" v="289"/>
          <ac:picMkLst>
            <pc:docMk/>
            <pc:sldMk cId="1622518636" sldId="388"/>
            <ac:picMk id="43010" creationId="{E0E11059-501B-47B5-BCA9-FF81658216C0}"/>
          </ac:picMkLst>
        </pc:picChg>
        <pc:cxnChg chg="mod">
          <ac:chgData name="Naudé, Louise" userId="570bb7b4-7701-4a44-ae70-18bc62701743" providerId="ADAL" clId="{A8835FD5-9C2A-4ED1-9FF2-58A667F73D8E}" dt="2023-01-31T19:07:17.820" v="289"/>
          <ac:cxnSpMkLst>
            <pc:docMk/>
            <pc:sldMk cId="1622518636" sldId="388"/>
            <ac:cxnSpMk id="11" creationId="{EC042CCF-6F37-4DEA-8E7C-80D89BF6A273}"/>
          </ac:cxnSpMkLst>
        </pc:cxnChg>
      </pc:sldChg>
      <pc:sldChg chg="add">
        <pc:chgData name="Naudé, Louise" userId="570bb7b4-7701-4a44-ae70-18bc62701743" providerId="ADAL" clId="{A8835FD5-9C2A-4ED1-9FF2-58A667F73D8E}" dt="2023-01-31T21:46:51.164" v="1490"/>
        <pc:sldMkLst>
          <pc:docMk/>
          <pc:sldMk cId="1759265270" sldId="414"/>
        </pc:sldMkLst>
      </pc:sldChg>
      <pc:sldChg chg="modSp del modNotes">
        <pc:chgData name="Naudé, Louise" userId="570bb7b4-7701-4a44-ae70-18bc62701743" providerId="ADAL" clId="{A8835FD5-9C2A-4ED1-9FF2-58A667F73D8E}" dt="2023-01-31T20:51:01.673" v="1170" actId="2696"/>
        <pc:sldMkLst>
          <pc:docMk/>
          <pc:sldMk cId="2712748472" sldId="414"/>
        </pc:sldMkLst>
        <pc:spChg chg="mod">
          <ac:chgData name="Naudé, Louise" userId="570bb7b4-7701-4a44-ae70-18bc62701743" providerId="ADAL" clId="{A8835FD5-9C2A-4ED1-9FF2-58A667F73D8E}" dt="2023-01-31T18:33:53.725" v="64"/>
          <ac:spMkLst>
            <pc:docMk/>
            <pc:sldMk cId="2712748472" sldId="414"/>
            <ac:spMk id="44034" creationId="{B446710C-62FD-4114-ABEE-58026857FFD0}"/>
          </ac:spMkLst>
        </pc:spChg>
        <pc:spChg chg="mod">
          <ac:chgData name="Naudé, Louise" userId="570bb7b4-7701-4a44-ae70-18bc62701743" providerId="ADAL" clId="{A8835FD5-9C2A-4ED1-9FF2-58A667F73D8E}" dt="2023-01-31T18:33:53.725" v="64"/>
          <ac:spMkLst>
            <pc:docMk/>
            <pc:sldMk cId="2712748472" sldId="414"/>
            <ac:spMk id="44035" creationId="{4943BBAD-1BDB-436B-A225-036A753D9AC3}"/>
          </ac:spMkLst>
        </pc:spChg>
        <pc:picChg chg="mod">
          <ac:chgData name="Naudé, Louise" userId="570bb7b4-7701-4a44-ae70-18bc62701743" providerId="ADAL" clId="{A8835FD5-9C2A-4ED1-9FF2-58A667F73D8E}" dt="2023-01-31T19:07:17.820" v="289"/>
          <ac:picMkLst>
            <pc:docMk/>
            <pc:sldMk cId="2712748472" sldId="414"/>
            <ac:picMk id="44036" creationId="{5DB01805-6223-4ACE-9F5F-649C3434FD0F}"/>
          </ac:picMkLst>
        </pc:picChg>
      </pc:sldChg>
      <pc:sldChg chg="delSp modSp add del mod ord modShow">
        <pc:chgData name="Naudé, Louise" userId="570bb7b4-7701-4a44-ae70-18bc62701743" providerId="ADAL" clId="{A8835FD5-9C2A-4ED1-9FF2-58A667F73D8E}" dt="2023-01-31T21:46:36.914" v="1489" actId="2696"/>
        <pc:sldMkLst>
          <pc:docMk/>
          <pc:sldMk cId="3606027992" sldId="414"/>
        </pc:sldMkLst>
        <pc:spChg chg="del">
          <ac:chgData name="Naudé, Louise" userId="570bb7b4-7701-4a44-ae70-18bc62701743" providerId="ADAL" clId="{A8835FD5-9C2A-4ED1-9FF2-58A667F73D8E}" dt="2023-01-31T20:53:22.528" v="1175" actId="478"/>
          <ac:spMkLst>
            <pc:docMk/>
            <pc:sldMk cId="3606027992" sldId="414"/>
            <ac:spMk id="44034" creationId="{B446710C-62FD-4114-ABEE-58026857FFD0}"/>
          </ac:spMkLst>
        </pc:spChg>
        <pc:spChg chg="del">
          <ac:chgData name="Naudé, Louise" userId="570bb7b4-7701-4a44-ae70-18bc62701743" providerId="ADAL" clId="{A8835FD5-9C2A-4ED1-9FF2-58A667F73D8E}" dt="2023-01-31T20:53:25.217" v="1176" actId="478"/>
          <ac:spMkLst>
            <pc:docMk/>
            <pc:sldMk cId="3606027992" sldId="414"/>
            <ac:spMk id="44035" creationId="{4943BBAD-1BDB-436B-A225-036A753D9AC3}"/>
          </ac:spMkLst>
        </pc:spChg>
        <pc:picChg chg="mod">
          <ac:chgData name="Naudé, Louise" userId="570bb7b4-7701-4a44-ae70-18bc62701743" providerId="ADAL" clId="{A8835FD5-9C2A-4ED1-9FF2-58A667F73D8E}" dt="2023-01-31T20:53:13.597" v="1174" actId="1076"/>
          <ac:picMkLst>
            <pc:docMk/>
            <pc:sldMk cId="3606027992" sldId="414"/>
            <ac:picMk id="44036" creationId="{5DB01805-6223-4ACE-9F5F-649C3434FD0F}"/>
          </ac:picMkLst>
        </pc:picChg>
      </pc:sldChg>
      <pc:sldChg chg="modSp del modNotes">
        <pc:chgData name="Naudé, Louise" userId="570bb7b4-7701-4a44-ae70-18bc62701743" providerId="ADAL" clId="{A8835FD5-9C2A-4ED1-9FF2-58A667F73D8E}" dt="2023-01-31T20:50:42.831" v="1168" actId="2696"/>
        <pc:sldMkLst>
          <pc:docMk/>
          <pc:sldMk cId="946451104" sldId="415"/>
        </pc:sldMkLst>
        <pc:spChg chg="mod">
          <ac:chgData name="Naudé, Louise" userId="570bb7b4-7701-4a44-ae70-18bc62701743" providerId="ADAL" clId="{A8835FD5-9C2A-4ED1-9FF2-58A667F73D8E}" dt="2023-01-31T19:07:17.820" v="289"/>
          <ac:spMkLst>
            <pc:docMk/>
            <pc:sldMk cId="946451104" sldId="415"/>
            <ac:spMk id="3" creationId="{52A15847-EE23-4EAB-8F48-46E769E11FDB}"/>
          </ac:spMkLst>
        </pc:spChg>
        <pc:spChg chg="mod">
          <ac:chgData name="Naudé, Louise" userId="570bb7b4-7701-4a44-ae70-18bc62701743" providerId="ADAL" clId="{A8835FD5-9C2A-4ED1-9FF2-58A667F73D8E}" dt="2023-01-31T19:07:17.820" v="289"/>
          <ac:spMkLst>
            <pc:docMk/>
            <pc:sldMk cId="946451104" sldId="415"/>
            <ac:spMk id="7170" creationId="{32ED5D2E-A08F-4799-B2B1-D91FFB7163C2}"/>
          </ac:spMkLst>
        </pc:spChg>
      </pc:sldChg>
      <pc:sldChg chg="modSp add del mod modShow">
        <pc:chgData name="Naudé, Louise" userId="570bb7b4-7701-4a44-ae70-18bc62701743" providerId="ADAL" clId="{A8835FD5-9C2A-4ED1-9FF2-58A667F73D8E}" dt="2023-01-31T21:46:36.914" v="1489" actId="2696"/>
        <pc:sldMkLst>
          <pc:docMk/>
          <pc:sldMk cId="1359840913" sldId="415"/>
        </pc:sldMkLst>
        <pc:spChg chg="mod">
          <ac:chgData name="Naudé, Louise" userId="570bb7b4-7701-4a44-ae70-18bc62701743" providerId="ADAL" clId="{A8835FD5-9C2A-4ED1-9FF2-58A667F73D8E}" dt="2023-01-31T20:58:56.485" v="1198" actId="1076"/>
          <ac:spMkLst>
            <pc:docMk/>
            <pc:sldMk cId="1359840913" sldId="415"/>
            <ac:spMk id="3" creationId="{52A15847-EE23-4EAB-8F48-46E769E11FDB}"/>
          </ac:spMkLst>
        </pc:spChg>
      </pc:sldChg>
      <pc:sldChg chg="add">
        <pc:chgData name="Naudé, Louise" userId="570bb7b4-7701-4a44-ae70-18bc62701743" providerId="ADAL" clId="{A8835FD5-9C2A-4ED1-9FF2-58A667F73D8E}" dt="2023-01-31T21:46:51.164" v="1490"/>
        <pc:sldMkLst>
          <pc:docMk/>
          <pc:sldMk cId="1969195057" sldId="415"/>
        </pc:sldMkLst>
      </pc:sldChg>
      <pc:sldChg chg="modSp del mod ord modNotes">
        <pc:chgData name="Naudé, Louise" userId="570bb7b4-7701-4a44-ae70-18bc62701743" providerId="ADAL" clId="{A8835FD5-9C2A-4ED1-9FF2-58A667F73D8E}" dt="2023-01-31T21:46:36.914" v="1489" actId="2696"/>
        <pc:sldMkLst>
          <pc:docMk/>
          <pc:sldMk cId="0" sldId="476"/>
        </pc:sldMkLst>
        <pc:spChg chg="mod">
          <ac:chgData name="Naudé, Louise" userId="570bb7b4-7701-4a44-ae70-18bc62701743" providerId="ADAL" clId="{A8835FD5-9C2A-4ED1-9FF2-58A667F73D8E}" dt="2023-01-31T19:07:17.820" v="289"/>
          <ac:spMkLst>
            <pc:docMk/>
            <pc:sldMk cId="0" sldId="476"/>
            <ac:spMk id="9" creationId="{85DAF47F-3664-48C5-A3DC-6883C556C388}"/>
          </ac:spMkLst>
        </pc:spChg>
        <pc:spChg chg="mod">
          <ac:chgData name="Naudé, Louise" userId="570bb7b4-7701-4a44-ae70-18bc62701743" providerId="ADAL" clId="{A8835FD5-9C2A-4ED1-9FF2-58A667F73D8E}" dt="2023-01-31T19:07:17.820" v="289"/>
          <ac:spMkLst>
            <pc:docMk/>
            <pc:sldMk cId="0" sldId="476"/>
            <ac:spMk id="10" creationId="{FC378250-BF24-4631-8C70-5361708E6BB0}"/>
          </ac:spMkLst>
        </pc:spChg>
        <pc:spChg chg="mod">
          <ac:chgData name="Naudé, Louise" userId="570bb7b4-7701-4a44-ae70-18bc62701743" providerId="ADAL" clId="{A8835FD5-9C2A-4ED1-9FF2-58A667F73D8E}" dt="2023-01-31T20:33:37.973" v="1158" actId="20577"/>
          <ac:spMkLst>
            <pc:docMk/>
            <pc:sldMk cId="0" sldId="476"/>
            <ac:spMk id="11" creationId="{172FA4C8-4ACB-41B4-A6A9-487D5657B29B}"/>
          </ac:spMkLst>
        </pc:spChg>
        <pc:spChg chg="mod">
          <ac:chgData name="Naudé, Louise" userId="570bb7b4-7701-4a44-ae70-18bc62701743" providerId="ADAL" clId="{A8835FD5-9C2A-4ED1-9FF2-58A667F73D8E}" dt="2023-01-31T20:56:32.209" v="1189" actId="207"/>
          <ac:spMkLst>
            <pc:docMk/>
            <pc:sldMk cId="0" sldId="476"/>
            <ac:spMk id="41986" creationId="{61F3497E-4A4A-4FF1-8ED2-32CA3B4F04A9}"/>
          </ac:spMkLst>
        </pc:spChg>
        <pc:grpChg chg="mod">
          <ac:chgData name="Naudé, Louise" userId="570bb7b4-7701-4a44-ae70-18bc62701743" providerId="ADAL" clId="{A8835FD5-9C2A-4ED1-9FF2-58A667F73D8E}" dt="2023-01-31T19:07:17.820" v="289"/>
          <ac:grpSpMkLst>
            <pc:docMk/>
            <pc:sldMk cId="0" sldId="476"/>
            <ac:grpSpMk id="41989" creationId="{FBA1A74A-0512-427C-9EA2-D526E87A7E18}"/>
          </ac:grpSpMkLst>
        </pc:grpChg>
        <pc:graphicFrameChg chg="mod">
          <ac:chgData name="Naudé, Louise" userId="570bb7b4-7701-4a44-ae70-18bc62701743" providerId="ADAL" clId="{A8835FD5-9C2A-4ED1-9FF2-58A667F73D8E}" dt="2023-01-31T19:07:17.820" v="289"/>
          <ac:graphicFrameMkLst>
            <pc:docMk/>
            <pc:sldMk cId="0" sldId="476"/>
            <ac:graphicFrameMk id="6" creationId="{A79C7445-6E2F-427F-B266-B62B499BE6A6}"/>
          </ac:graphicFrameMkLst>
        </pc:graphicFrameChg>
        <pc:picChg chg="mod">
          <ac:chgData name="Naudé, Louise" userId="570bb7b4-7701-4a44-ae70-18bc62701743" providerId="ADAL" clId="{A8835FD5-9C2A-4ED1-9FF2-58A667F73D8E}" dt="2023-01-31T19:07:17.820" v="289"/>
          <ac:picMkLst>
            <pc:docMk/>
            <pc:sldMk cId="0" sldId="476"/>
            <ac:picMk id="41988" creationId="{76924D7D-784D-4D98-B602-8E0A109A3428}"/>
          </ac:picMkLst>
        </pc:picChg>
      </pc:sldChg>
      <pc:sldChg chg="add">
        <pc:chgData name="Naudé, Louise" userId="570bb7b4-7701-4a44-ae70-18bc62701743" providerId="ADAL" clId="{A8835FD5-9C2A-4ED1-9FF2-58A667F73D8E}" dt="2023-01-31T21:46:51.164" v="1490"/>
        <pc:sldMkLst>
          <pc:docMk/>
          <pc:sldMk cId="1963751151" sldId="476"/>
        </pc:sldMkLst>
      </pc:sldChg>
      <pc:sldChg chg="modSp add del modNotes">
        <pc:chgData name="Naudé, Louise" userId="570bb7b4-7701-4a44-ae70-18bc62701743" providerId="ADAL" clId="{A8835FD5-9C2A-4ED1-9FF2-58A667F73D8E}" dt="2023-01-31T21:43:48.717" v="1465" actId="2696"/>
        <pc:sldMkLst>
          <pc:docMk/>
          <pc:sldMk cId="621079664" sldId="498"/>
        </pc:sldMkLst>
        <pc:spChg chg="mod">
          <ac:chgData name="Naudé, Louise" userId="570bb7b4-7701-4a44-ae70-18bc62701743" providerId="ADAL" clId="{A8835FD5-9C2A-4ED1-9FF2-58A667F73D8E}" dt="2023-01-31T19:07:17.820" v="289"/>
          <ac:spMkLst>
            <pc:docMk/>
            <pc:sldMk cId="621079664" sldId="498"/>
            <ac:spMk id="3" creationId="{00000000-0000-0000-0000-000000000000}"/>
          </ac:spMkLst>
        </pc:spChg>
        <pc:spChg chg="mod">
          <ac:chgData name="Naudé, Louise" userId="570bb7b4-7701-4a44-ae70-18bc62701743" providerId="ADAL" clId="{A8835FD5-9C2A-4ED1-9FF2-58A667F73D8E}" dt="2023-01-31T19:07:17.820" v="289"/>
          <ac:spMkLst>
            <pc:docMk/>
            <pc:sldMk cId="621079664" sldId="498"/>
            <ac:spMk id="6" creationId="{00000000-0000-0000-0000-000000000000}"/>
          </ac:spMkLst>
        </pc:spChg>
        <pc:spChg chg="mod">
          <ac:chgData name="Naudé, Louise" userId="570bb7b4-7701-4a44-ae70-18bc62701743" providerId="ADAL" clId="{A8835FD5-9C2A-4ED1-9FF2-58A667F73D8E}" dt="2023-01-31T19:07:17.820" v="289"/>
          <ac:spMkLst>
            <pc:docMk/>
            <pc:sldMk cId="621079664" sldId="498"/>
            <ac:spMk id="8" creationId="{00000000-0000-0000-0000-000000000000}"/>
          </ac:spMkLst>
        </pc:spChg>
        <pc:picChg chg="mod">
          <ac:chgData name="Naudé, Louise" userId="570bb7b4-7701-4a44-ae70-18bc62701743" providerId="ADAL" clId="{A8835FD5-9C2A-4ED1-9FF2-58A667F73D8E}" dt="2023-01-31T19:07:17.820" v="289"/>
          <ac:picMkLst>
            <pc:docMk/>
            <pc:sldMk cId="621079664" sldId="498"/>
            <ac:picMk id="2" creationId="{00000000-0000-0000-0000-000000000000}"/>
          </ac:picMkLst>
        </pc:picChg>
        <pc:picChg chg="mod">
          <ac:chgData name="Naudé, Louise" userId="570bb7b4-7701-4a44-ae70-18bc62701743" providerId="ADAL" clId="{A8835FD5-9C2A-4ED1-9FF2-58A667F73D8E}" dt="2023-01-31T19:07:17.820" v="289"/>
          <ac:picMkLst>
            <pc:docMk/>
            <pc:sldMk cId="621079664" sldId="498"/>
            <ac:picMk id="7" creationId="{00000000-0000-0000-0000-000000000000}"/>
          </ac:picMkLst>
        </pc:picChg>
      </pc:sldChg>
      <pc:sldChg chg="add">
        <pc:chgData name="Naudé, Louise" userId="570bb7b4-7701-4a44-ae70-18bc62701743" providerId="ADAL" clId="{A8835FD5-9C2A-4ED1-9FF2-58A667F73D8E}" dt="2023-01-31T21:46:51.164" v="1490"/>
        <pc:sldMkLst>
          <pc:docMk/>
          <pc:sldMk cId="1667690340" sldId="498"/>
        </pc:sldMkLst>
      </pc:sldChg>
      <pc:sldChg chg="add del">
        <pc:chgData name="Naudé, Louise" userId="570bb7b4-7701-4a44-ae70-18bc62701743" providerId="ADAL" clId="{A8835FD5-9C2A-4ED1-9FF2-58A667F73D8E}" dt="2023-01-31T21:46:36.914" v="1489" actId="2696"/>
        <pc:sldMkLst>
          <pc:docMk/>
          <pc:sldMk cId="2576047619" sldId="498"/>
        </pc:sldMkLst>
      </pc:sldChg>
      <pc:sldChg chg="modSp del modNotes">
        <pc:chgData name="Naudé, Louise" userId="570bb7b4-7701-4a44-ae70-18bc62701743" providerId="ADAL" clId="{A8835FD5-9C2A-4ED1-9FF2-58A667F73D8E}" dt="2023-01-31T21:42:24.285" v="1457" actId="2696"/>
        <pc:sldMkLst>
          <pc:docMk/>
          <pc:sldMk cId="3646929846" sldId="525"/>
        </pc:sldMkLst>
        <pc:spChg chg="mod">
          <ac:chgData name="Naudé, Louise" userId="570bb7b4-7701-4a44-ae70-18bc62701743" providerId="ADAL" clId="{A8835FD5-9C2A-4ED1-9FF2-58A667F73D8E}" dt="2023-01-31T19:07:17.820" v="289"/>
          <ac:spMkLst>
            <pc:docMk/>
            <pc:sldMk cId="3646929846" sldId="525"/>
            <ac:spMk id="3" creationId="{00000000-0000-0000-0000-000000000000}"/>
          </ac:spMkLst>
        </pc:spChg>
        <pc:spChg chg="mod">
          <ac:chgData name="Naudé, Louise" userId="570bb7b4-7701-4a44-ae70-18bc62701743" providerId="ADAL" clId="{A8835FD5-9C2A-4ED1-9FF2-58A667F73D8E}" dt="2023-01-31T19:07:17.820" v="289"/>
          <ac:spMkLst>
            <pc:docMk/>
            <pc:sldMk cId="3646929846" sldId="525"/>
            <ac:spMk id="6" creationId="{00000000-0000-0000-0000-000000000000}"/>
          </ac:spMkLst>
        </pc:spChg>
        <pc:spChg chg="mod">
          <ac:chgData name="Naudé, Louise" userId="570bb7b4-7701-4a44-ae70-18bc62701743" providerId="ADAL" clId="{A8835FD5-9C2A-4ED1-9FF2-58A667F73D8E}" dt="2023-01-31T19:07:17.820" v="289"/>
          <ac:spMkLst>
            <pc:docMk/>
            <pc:sldMk cId="3646929846" sldId="525"/>
            <ac:spMk id="17433" creationId="{00000000-0000-0000-0000-000000000000}"/>
          </ac:spMkLst>
        </pc:spChg>
        <pc:graphicFrameChg chg="mod">
          <ac:chgData name="Naudé, Louise" userId="570bb7b4-7701-4a44-ae70-18bc62701743" providerId="ADAL" clId="{A8835FD5-9C2A-4ED1-9FF2-58A667F73D8E}" dt="2023-01-31T19:07:17.820" v="289"/>
          <ac:graphicFrameMkLst>
            <pc:docMk/>
            <pc:sldMk cId="3646929846" sldId="525"/>
            <ac:graphicFrameMk id="4" creationId="{00000000-0000-0000-0000-000000000000}"/>
          </ac:graphicFrameMkLst>
        </pc:graphicFrameChg>
      </pc:sldChg>
      <pc:sldChg chg="modSp del modNotes">
        <pc:chgData name="Naudé, Louise" userId="570bb7b4-7701-4a44-ae70-18bc62701743" providerId="ADAL" clId="{A8835FD5-9C2A-4ED1-9FF2-58A667F73D8E}" dt="2023-01-31T21:41:39.040" v="1456" actId="2696"/>
        <pc:sldMkLst>
          <pc:docMk/>
          <pc:sldMk cId="4110258110" sldId="539"/>
        </pc:sldMkLst>
        <pc:spChg chg="mod">
          <ac:chgData name="Naudé, Louise" userId="570bb7b4-7701-4a44-ae70-18bc62701743" providerId="ADAL" clId="{A8835FD5-9C2A-4ED1-9FF2-58A667F73D8E}" dt="2023-01-31T19:07:17.820" v="289"/>
          <ac:spMkLst>
            <pc:docMk/>
            <pc:sldMk cId="4110258110" sldId="539"/>
            <ac:spMk id="16" creationId="{EEDACA89-390C-48D8-A16C-88D931B52E17}"/>
          </ac:spMkLst>
        </pc:spChg>
        <pc:spChg chg="mod">
          <ac:chgData name="Naudé, Louise" userId="570bb7b4-7701-4a44-ae70-18bc62701743" providerId="ADAL" clId="{A8835FD5-9C2A-4ED1-9FF2-58A667F73D8E}" dt="2023-01-31T19:07:17.820" v="289"/>
          <ac:spMkLst>
            <pc:docMk/>
            <pc:sldMk cId="4110258110" sldId="539"/>
            <ac:spMk id="18" creationId="{00000000-0000-0000-0000-000000000000}"/>
          </ac:spMkLst>
        </pc:spChg>
        <pc:spChg chg="mod">
          <ac:chgData name="Naudé, Louise" userId="570bb7b4-7701-4a44-ae70-18bc62701743" providerId="ADAL" clId="{A8835FD5-9C2A-4ED1-9FF2-58A667F73D8E}" dt="2023-01-31T19:07:17.820" v="289"/>
          <ac:spMkLst>
            <pc:docMk/>
            <pc:sldMk cId="4110258110" sldId="539"/>
            <ac:spMk id="19" creationId="{00000000-0000-0000-0000-000000000000}"/>
          </ac:spMkLst>
        </pc:spChg>
        <pc:spChg chg="mod">
          <ac:chgData name="Naudé, Louise" userId="570bb7b4-7701-4a44-ae70-18bc62701743" providerId="ADAL" clId="{A8835FD5-9C2A-4ED1-9FF2-58A667F73D8E}" dt="2023-01-31T19:07:17.820" v="289"/>
          <ac:spMkLst>
            <pc:docMk/>
            <pc:sldMk cId="4110258110" sldId="539"/>
            <ac:spMk id="20" creationId="{00000000-0000-0000-0000-000000000000}"/>
          </ac:spMkLst>
        </pc:spChg>
        <pc:spChg chg="mod">
          <ac:chgData name="Naudé, Louise" userId="570bb7b4-7701-4a44-ae70-18bc62701743" providerId="ADAL" clId="{A8835FD5-9C2A-4ED1-9FF2-58A667F73D8E}" dt="2023-01-31T19:07:17.820" v="289"/>
          <ac:spMkLst>
            <pc:docMk/>
            <pc:sldMk cId="4110258110" sldId="539"/>
            <ac:spMk id="21" creationId="{00000000-0000-0000-0000-000000000000}"/>
          </ac:spMkLst>
        </pc:spChg>
        <pc:spChg chg="mod">
          <ac:chgData name="Naudé, Louise" userId="570bb7b4-7701-4a44-ae70-18bc62701743" providerId="ADAL" clId="{A8835FD5-9C2A-4ED1-9FF2-58A667F73D8E}" dt="2023-01-31T19:07:17.820" v="289"/>
          <ac:spMkLst>
            <pc:docMk/>
            <pc:sldMk cId="4110258110" sldId="539"/>
            <ac:spMk id="22" creationId="{EB165533-601F-453E-B133-28FA21FA97FC}"/>
          </ac:spMkLst>
        </pc:spChg>
        <pc:spChg chg="mod">
          <ac:chgData name="Naudé, Louise" userId="570bb7b4-7701-4a44-ae70-18bc62701743" providerId="ADAL" clId="{A8835FD5-9C2A-4ED1-9FF2-58A667F73D8E}" dt="2023-01-31T19:07:17.820" v="289"/>
          <ac:spMkLst>
            <pc:docMk/>
            <pc:sldMk cId="4110258110" sldId="539"/>
            <ac:spMk id="24" creationId="{88A995C0-49A0-4206-B0F6-4FCEA576DA78}"/>
          </ac:spMkLst>
        </pc:spChg>
        <pc:grpChg chg="mod">
          <ac:chgData name="Naudé, Louise" userId="570bb7b4-7701-4a44-ae70-18bc62701743" providerId="ADAL" clId="{A8835FD5-9C2A-4ED1-9FF2-58A667F73D8E}" dt="2023-01-31T19:07:17.820" v="289"/>
          <ac:grpSpMkLst>
            <pc:docMk/>
            <pc:sldMk cId="4110258110" sldId="539"/>
            <ac:grpSpMk id="15" creationId="{4C4A326A-2B27-4B6D-B3D6-9E2C58F7439B}"/>
          </ac:grpSpMkLst>
        </pc:grpChg>
        <pc:picChg chg="mod">
          <ac:chgData name="Naudé, Louise" userId="570bb7b4-7701-4a44-ae70-18bc62701743" providerId="ADAL" clId="{A8835FD5-9C2A-4ED1-9FF2-58A667F73D8E}" dt="2023-01-31T19:07:17.820" v="289"/>
          <ac:picMkLst>
            <pc:docMk/>
            <pc:sldMk cId="4110258110" sldId="539"/>
            <ac:picMk id="14" creationId="{00000000-0000-0000-0000-000000000000}"/>
          </ac:picMkLst>
        </pc:picChg>
        <pc:cxnChg chg="mod">
          <ac:chgData name="Naudé, Louise" userId="570bb7b4-7701-4a44-ae70-18bc62701743" providerId="ADAL" clId="{A8835FD5-9C2A-4ED1-9FF2-58A667F73D8E}" dt="2023-01-31T19:07:17.820" v="289"/>
          <ac:cxnSpMkLst>
            <pc:docMk/>
            <pc:sldMk cId="4110258110" sldId="539"/>
            <ac:cxnSpMk id="17" creationId="{346D7833-3FA2-461E-8A7E-98BACE1B7314}"/>
          </ac:cxnSpMkLst>
        </pc:cxnChg>
        <pc:cxnChg chg="mod">
          <ac:chgData name="Naudé, Louise" userId="570bb7b4-7701-4a44-ae70-18bc62701743" providerId="ADAL" clId="{A8835FD5-9C2A-4ED1-9FF2-58A667F73D8E}" dt="2023-01-31T19:07:17.820" v="289"/>
          <ac:cxnSpMkLst>
            <pc:docMk/>
            <pc:sldMk cId="4110258110" sldId="539"/>
            <ac:cxnSpMk id="23" creationId="{00000000-0000-0000-0000-000000000000}"/>
          </ac:cxnSpMkLst>
        </pc:cxnChg>
      </pc:sldChg>
      <pc:sldChg chg="del">
        <pc:chgData name="Naudé, Louise" userId="570bb7b4-7701-4a44-ae70-18bc62701743" providerId="ADAL" clId="{A8835FD5-9C2A-4ED1-9FF2-58A667F73D8E}" dt="2023-01-31T21:41:34.624" v="1455" actId="2696"/>
        <pc:sldMkLst>
          <pc:docMk/>
          <pc:sldMk cId="47451226" sldId="541"/>
        </pc:sldMkLst>
      </pc:sldChg>
      <pc:sldChg chg="modSp del modNotes">
        <pc:chgData name="Naudé, Louise" userId="570bb7b4-7701-4a44-ae70-18bc62701743" providerId="ADAL" clId="{A8835FD5-9C2A-4ED1-9FF2-58A667F73D8E}" dt="2023-01-31T21:45:37.856" v="1479" actId="47"/>
        <pc:sldMkLst>
          <pc:docMk/>
          <pc:sldMk cId="2120648193" sldId="553"/>
        </pc:sldMkLst>
        <pc:spChg chg="mod">
          <ac:chgData name="Naudé, Louise" userId="570bb7b4-7701-4a44-ae70-18bc62701743" providerId="ADAL" clId="{A8835FD5-9C2A-4ED1-9FF2-58A667F73D8E}" dt="2023-01-31T19:07:17.820" v="289"/>
          <ac:spMkLst>
            <pc:docMk/>
            <pc:sldMk cId="2120648193" sldId="553"/>
            <ac:spMk id="5" creationId="{00000000-0000-0000-0000-000000000000}"/>
          </ac:spMkLst>
        </pc:spChg>
        <pc:spChg chg="mod">
          <ac:chgData name="Naudé, Louise" userId="570bb7b4-7701-4a44-ae70-18bc62701743" providerId="ADAL" clId="{A8835FD5-9C2A-4ED1-9FF2-58A667F73D8E}" dt="2023-01-31T19:07:17.820" v="289"/>
          <ac:spMkLst>
            <pc:docMk/>
            <pc:sldMk cId="2120648193" sldId="553"/>
            <ac:spMk id="6" creationId="{A6F698D7-CD32-488F-A3D0-9CF24E3B1086}"/>
          </ac:spMkLst>
        </pc:spChg>
        <pc:spChg chg="mod">
          <ac:chgData name="Naudé, Louise" userId="570bb7b4-7701-4a44-ae70-18bc62701743" providerId="ADAL" clId="{A8835FD5-9C2A-4ED1-9FF2-58A667F73D8E}" dt="2023-01-31T19:07:17.820" v="289"/>
          <ac:spMkLst>
            <pc:docMk/>
            <pc:sldMk cId="2120648193" sldId="553"/>
            <ac:spMk id="19" creationId="{00000000-0000-0000-0000-000000000000}"/>
          </ac:spMkLst>
        </pc:spChg>
        <pc:picChg chg="mod">
          <ac:chgData name="Naudé, Louise" userId="570bb7b4-7701-4a44-ae70-18bc62701743" providerId="ADAL" clId="{A8835FD5-9C2A-4ED1-9FF2-58A667F73D8E}" dt="2023-01-31T19:07:17.820" v="289"/>
          <ac:picMkLst>
            <pc:docMk/>
            <pc:sldMk cId="2120648193" sldId="553"/>
            <ac:picMk id="2" creationId="{00000000-0000-0000-0000-000000000000}"/>
          </ac:picMkLst>
        </pc:picChg>
      </pc:sldChg>
      <pc:sldChg chg="modSp del modNotes">
        <pc:chgData name="Naudé, Louise" userId="570bb7b4-7701-4a44-ae70-18bc62701743" providerId="ADAL" clId="{A8835FD5-9C2A-4ED1-9FF2-58A667F73D8E}" dt="2023-01-31T21:45:56.869" v="1488" actId="47"/>
        <pc:sldMkLst>
          <pc:docMk/>
          <pc:sldMk cId="3119333800" sldId="565"/>
        </pc:sldMkLst>
        <pc:spChg chg="mod">
          <ac:chgData name="Naudé, Louise" userId="570bb7b4-7701-4a44-ae70-18bc62701743" providerId="ADAL" clId="{A8835FD5-9C2A-4ED1-9FF2-58A667F73D8E}" dt="2023-01-31T19:07:17.820" v="289"/>
          <ac:spMkLst>
            <pc:docMk/>
            <pc:sldMk cId="3119333800" sldId="565"/>
            <ac:spMk id="6" creationId="{00000000-0000-0000-0000-000000000000}"/>
          </ac:spMkLst>
        </pc:spChg>
        <pc:spChg chg="mod">
          <ac:chgData name="Naudé, Louise" userId="570bb7b4-7701-4a44-ae70-18bc62701743" providerId="ADAL" clId="{A8835FD5-9C2A-4ED1-9FF2-58A667F73D8E}" dt="2023-01-31T19:07:17.820" v="289"/>
          <ac:spMkLst>
            <pc:docMk/>
            <pc:sldMk cId="3119333800" sldId="565"/>
            <ac:spMk id="8" creationId="{00000000-0000-0000-0000-000000000000}"/>
          </ac:spMkLst>
        </pc:spChg>
        <pc:picChg chg="mod">
          <ac:chgData name="Naudé, Louise" userId="570bb7b4-7701-4a44-ae70-18bc62701743" providerId="ADAL" clId="{A8835FD5-9C2A-4ED1-9FF2-58A667F73D8E}" dt="2023-01-31T19:07:17.820" v="289"/>
          <ac:picMkLst>
            <pc:docMk/>
            <pc:sldMk cId="3119333800" sldId="565"/>
            <ac:picMk id="7" creationId="{00000000-0000-0000-0000-000000000000}"/>
          </ac:picMkLst>
        </pc:picChg>
        <pc:picChg chg="mod">
          <ac:chgData name="Naudé, Louise" userId="570bb7b4-7701-4a44-ae70-18bc62701743" providerId="ADAL" clId="{A8835FD5-9C2A-4ED1-9FF2-58A667F73D8E}" dt="2023-01-31T19:07:17.820" v="289"/>
          <ac:picMkLst>
            <pc:docMk/>
            <pc:sldMk cId="3119333800" sldId="565"/>
            <ac:picMk id="39940" creationId="{00000000-0000-0000-0000-000000000000}"/>
          </ac:picMkLst>
        </pc:picChg>
        <pc:picChg chg="mod">
          <ac:chgData name="Naudé, Louise" userId="570bb7b4-7701-4a44-ae70-18bc62701743" providerId="ADAL" clId="{A8835FD5-9C2A-4ED1-9FF2-58A667F73D8E}" dt="2023-01-31T19:07:17.820" v="289"/>
          <ac:picMkLst>
            <pc:docMk/>
            <pc:sldMk cId="3119333800" sldId="565"/>
            <ac:picMk id="39941" creationId="{00000000-0000-0000-0000-000000000000}"/>
          </ac:picMkLst>
        </pc:picChg>
      </pc:sldChg>
      <pc:sldChg chg="addSp delSp modSp add mod">
        <pc:chgData name="Naudé, Louise" userId="570bb7b4-7701-4a44-ae70-18bc62701743" providerId="ADAL" clId="{A8835FD5-9C2A-4ED1-9FF2-58A667F73D8E}" dt="2023-01-31T22:04:13.573" v="1534" actId="1076"/>
        <pc:sldMkLst>
          <pc:docMk/>
          <pc:sldMk cId="2456739350" sldId="666"/>
        </pc:sldMkLst>
        <pc:spChg chg="add del mod">
          <ac:chgData name="Naudé, Louise" userId="570bb7b4-7701-4a44-ae70-18bc62701743" providerId="ADAL" clId="{A8835FD5-9C2A-4ED1-9FF2-58A667F73D8E}" dt="2023-01-31T22:00:43.885" v="1516" actId="478"/>
          <ac:spMkLst>
            <pc:docMk/>
            <pc:sldMk cId="2456739350" sldId="666"/>
            <ac:spMk id="2" creationId="{FA1C48DA-138D-651F-1997-BB08A8104C8A}"/>
          </ac:spMkLst>
        </pc:spChg>
        <pc:spChg chg="mod">
          <ac:chgData name="Naudé, Louise" userId="570bb7b4-7701-4a44-ae70-18bc62701743" providerId="ADAL" clId="{A8835FD5-9C2A-4ED1-9FF2-58A667F73D8E}" dt="2023-01-31T21:57:09.167" v="1492" actId="1076"/>
          <ac:spMkLst>
            <pc:docMk/>
            <pc:sldMk cId="2456739350" sldId="666"/>
            <ac:spMk id="5"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27"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29"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31"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33"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35"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37"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39"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41"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43"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45"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46"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48"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49"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51"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52"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54"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55"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57"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58"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60" creationId="{00000000-0000-0000-0000-000000000000}"/>
          </ac:spMkLst>
        </pc:spChg>
        <pc:spChg chg="mod">
          <ac:chgData name="Naudé, Louise" userId="570bb7b4-7701-4a44-ae70-18bc62701743" providerId="ADAL" clId="{A8835FD5-9C2A-4ED1-9FF2-58A667F73D8E}" dt="2023-01-31T22:04:13.573" v="1534" actId="1076"/>
          <ac:spMkLst>
            <pc:docMk/>
            <pc:sldMk cId="2456739350" sldId="666"/>
            <ac:spMk id="61" creationId="{00000000-0000-0000-0000-000000000000}"/>
          </ac:spMkLst>
        </pc:spChg>
        <pc:spChg chg="del mod">
          <ac:chgData name="Naudé, Louise" userId="570bb7b4-7701-4a44-ae70-18bc62701743" providerId="ADAL" clId="{A8835FD5-9C2A-4ED1-9FF2-58A667F73D8E}" dt="2023-01-31T22:00:29.369" v="1511" actId="478"/>
          <ac:spMkLst>
            <pc:docMk/>
            <pc:sldMk cId="2456739350" sldId="666"/>
            <ac:spMk id="30722" creationId="{00000000-0000-0000-0000-000000000000}"/>
          </ac:spMkLst>
        </pc:spChg>
        <pc:grpChg chg="mod">
          <ac:chgData name="Naudé, Louise" userId="570bb7b4-7701-4a44-ae70-18bc62701743" providerId="ADAL" clId="{A8835FD5-9C2A-4ED1-9FF2-58A667F73D8E}" dt="2023-01-31T22:04:13.573" v="1534" actId="1076"/>
          <ac:grpSpMkLst>
            <pc:docMk/>
            <pc:sldMk cId="2456739350" sldId="666"/>
            <ac:grpSpMk id="30724"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25"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26"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27"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28"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29"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30"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31"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32"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33"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34"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35"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36"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37"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38"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39"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40" creationId="{00000000-0000-0000-0000-000000000000}"/>
          </ac:grpSpMkLst>
        </pc:grpChg>
        <pc:grpChg chg="mod">
          <ac:chgData name="Naudé, Louise" userId="570bb7b4-7701-4a44-ae70-18bc62701743" providerId="ADAL" clId="{A8835FD5-9C2A-4ED1-9FF2-58A667F73D8E}" dt="2023-01-31T22:04:13.573" v="1534" actId="1076"/>
          <ac:grpSpMkLst>
            <pc:docMk/>
            <pc:sldMk cId="2456739350" sldId="666"/>
            <ac:grpSpMk id="30741" creationId="{00000000-0000-0000-0000-000000000000}"/>
          </ac:grpSpMkLst>
        </pc:grpChg>
        <pc:picChg chg="mod">
          <ac:chgData name="Naudé, Louise" userId="570bb7b4-7701-4a44-ae70-18bc62701743" providerId="ADAL" clId="{A8835FD5-9C2A-4ED1-9FF2-58A667F73D8E}" dt="2023-01-31T22:04:13.573" v="1534" actId="1076"/>
          <ac:picMkLst>
            <pc:docMk/>
            <pc:sldMk cId="2456739350" sldId="666"/>
            <ac:picMk id="34"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6"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8"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40"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44"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47"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42"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44"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46"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48"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58"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66"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69"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72"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75"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78"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79"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80" creationId="{00000000-0000-0000-0000-000000000000}"/>
          </ac:picMkLst>
        </pc:picChg>
        <pc:picChg chg="mod">
          <ac:chgData name="Naudé, Louise" userId="570bb7b4-7701-4a44-ae70-18bc62701743" providerId="ADAL" clId="{A8835FD5-9C2A-4ED1-9FF2-58A667F73D8E}" dt="2023-01-31T22:04:13.573" v="1534" actId="1076"/>
          <ac:picMkLst>
            <pc:docMk/>
            <pc:sldMk cId="2456739350" sldId="666"/>
            <ac:picMk id="30781" creationId="{00000000-0000-0000-0000-000000000000}"/>
          </ac:picMkLst>
        </pc:picChg>
      </pc:sldChg>
      <pc:sldChg chg="modSp del ord modNotes">
        <pc:chgData name="Naudé, Louise" userId="570bb7b4-7701-4a44-ae70-18bc62701743" providerId="ADAL" clId="{A8835FD5-9C2A-4ED1-9FF2-58A667F73D8E}" dt="2023-01-31T21:46:36.914" v="1489" actId="2696"/>
        <pc:sldMkLst>
          <pc:docMk/>
          <pc:sldMk cId="3066538341" sldId="666"/>
        </pc:sldMkLst>
        <pc:spChg chg="mod">
          <ac:chgData name="Naudé, Louise" userId="570bb7b4-7701-4a44-ae70-18bc62701743" providerId="ADAL" clId="{A8835FD5-9C2A-4ED1-9FF2-58A667F73D8E}" dt="2023-01-31T19:07:17.820" v="289"/>
          <ac:spMkLst>
            <pc:docMk/>
            <pc:sldMk cId="3066538341" sldId="666"/>
            <ac:spMk id="5"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27"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29"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31"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33"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35"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37"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39"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41"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43"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45"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46"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48"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49"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51"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52"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54"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55"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57"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58"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60" creationId="{00000000-0000-0000-0000-000000000000}"/>
          </ac:spMkLst>
        </pc:spChg>
        <pc:spChg chg="mod">
          <ac:chgData name="Naudé, Louise" userId="570bb7b4-7701-4a44-ae70-18bc62701743" providerId="ADAL" clId="{A8835FD5-9C2A-4ED1-9FF2-58A667F73D8E}" dt="2023-01-31T19:07:17.820" v="289"/>
          <ac:spMkLst>
            <pc:docMk/>
            <pc:sldMk cId="3066538341" sldId="666"/>
            <ac:spMk id="61" creationId="{00000000-0000-0000-0000-000000000000}"/>
          </ac:spMkLst>
        </pc:spChg>
        <pc:grpChg chg="mod">
          <ac:chgData name="Naudé, Louise" userId="570bb7b4-7701-4a44-ae70-18bc62701743" providerId="ADAL" clId="{A8835FD5-9C2A-4ED1-9FF2-58A667F73D8E}" dt="2023-01-31T19:07:17.820" v="289"/>
          <ac:grpSpMkLst>
            <pc:docMk/>
            <pc:sldMk cId="3066538341" sldId="666"/>
            <ac:grpSpMk id="30724"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25"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26"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27"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28"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29"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30"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31"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32"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33"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34"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35"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36"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37"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38"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39"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40" creationId="{00000000-0000-0000-0000-000000000000}"/>
          </ac:grpSpMkLst>
        </pc:grpChg>
        <pc:grpChg chg="mod">
          <ac:chgData name="Naudé, Louise" userId="570bb7b4-7701-4a44-ae70-18bc62701743" providerId="ADAL" clId="{A8835FD5-9C2A-4ED1-9FF2-58A667F73D8E}" dt="2023-01-31T19:07:17.820" v="289"/>
          <ac:grpSpMkLst>
            <pc:docMk/>
            <pc:sldMk cId="3066538341" sldId="666"/>
            <ac:grpSpMk id="30741" creationId="{00000000-0000-0000-0000-000000000000}"/>
          </ac:grpSpMkLst>
        </pc:grpChg>
        <pc:picChg chg="mod">
          <ac:chgData name="Naudé, Louise" userId="570bb7b4-7701-4a44-ae70-18bc62701743" providerId="ADAL" clId="{A8835FD5-9C2A-4ED1-9FF2-58A667F73D8E}" dt="2023-01-31T19:07:17.820" v="289"/>
          <ac:picMkLst>
            <pc:docMk/>
            <pc:sldMk cId="3066538341" sldId="666"/>
            <ac:picMk id="34"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6"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8"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40"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44"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47"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42"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44"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46"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48"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58"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66"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69"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72"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75"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78"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79"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80" creationId="{00000000-0000-0000-0000-000000000000}"/>
          </ac:picMkLst>
        </pc:picChg>
        <pc:picChg chg="mod">
          <ac:chgData name="Naudé, Louise" userId="570bb7b4-7701-4a44-ae70-18bc62701743" providerId="ADAL" clId="{A8835FD5-9C2A-4ED1-9FF2-58A667F73D8E}" dt="2023-01-31T19:07:17.820" v="289"/>
          <ac:picMkLst>
            <pc:docMk/>
            <pc:sldMk cId="3066538341" sldId="666"/>
            <ac:picMk id="30781" creationId="{00000000-0000-0000-0000-000000000000}"/>
          </ac:picMkLst>
        </pc:picChg>
      </pc:sldChg>
      <pc:sldChg chg="modSp del modNotes">
        <pc:chgData name="Naudé, Louise" userId="570bb7b4-7701-4a44-ae70-18bc62701743" providerId="ADAL" clId="{A8835FD5-9C2A-4ED1-9FF2-58A667F73D8E}" dt="2023-01-31T21:45:53.476" v="1486" actId="47"/>
        <pc:sldMkLst>
          <pc:docMk/>
          <pc:sldMk cId="2056989230" sldId="687"/>
        </pc:sldMkLst>
        <pc:spChg chg="mod">
          <ac:chgData name="Naudé, Louise" userId="570bb7b4-7701-4a44-ae70-18bc62701743" providerId="ADAL" clId="{A8835FD5-9C2A-4ED1-9FF2-58A667F73D8E}" dt="2023-01-31T19:07:17.820" v="289"/>
          <ac:spMkLst>
            <pc:docMk/>
            <pc:sldMk cId="2056989230" sldId="687"/>
            <ac:spMk id="7" creationId="{00000000-0000-0000-0000-000000000000}"/>
          </ac:spMkLst>
        </pc:spChg>
        <pc:grpChg chg="mod">
          <ac:chgData name="Naudé, Louise" userId="570bb7b4-7701-4a44-ae70-18bc62701743" providerId="ADAL" clId="{A8835FD5-9C2A-4ED1-9FF2-58A667F73D8E}" dt="2023-01-31T19:07:17.820" v="289"/>
          <ac:grpSpMkLst>
            <pc:docMk/>
            <pc:sldMk cId="2056989230" sldId="687"/>
            <ac:grpSpMk id="8" creationId="{00000000-0000-0000-0000-000000000000}"/>
          </ac:grpSpMkLst>
        </pc:grpChg>
        <pc:grpChg chg="mod">
          <ac:chgData name="Naudé, Louise" userId="570bb7b4-7701-4a44-ae70-18bc62701743" providerId="ADAL" clId="{A8835FD5-9C2A-4ED1-9FF2-58A667F73D8E}" dt="2023-01-31T19:07:17.820" v="289"/>
          <ac:grpSpMkLst>
            <pc:docMk/>
            <pc:sldMk cId="2056989230" sldId="687"/>
            <ac:grpSpMk id="9" creationId="{00000000-0000-0000-0000-000000000000}"/>
          </ac:grpSpMkLst>
        </pc:grpChg>
        <pc:picChg chg="mod">
          <ac:chgData name="Naudé, Louise" userId="570bb7b4-7701-4a44-ae70-18bc62701743" providerId="ADAL" clId="{A8835FD5-9C2A-4ED1-9FF2-58A667F73D8E}" dt="2023-01-31T19:07:17.820" v="289"/>
          <ac:picMkLst>
            <pc:docMk/>
            <pc:sldMk cId="2056989230" sldId="687"/>
            <ac:picMk id="10" creationId="{00000000-0000-0000-0000-000000000000}"/>
          </ac:picMkLst>
        </pc:picChg>
        <pc:picChg chg="mod">
          <ac:chgData name="Naudé, Louise" userId="570bb7b4-7701-4a44-ae70-18bc62701743" providerId="ADAL" clId="{A8835FD5-9C2A-4ED1-9FF2-58A667F73D8E}" dt="2023-01-31T19:07:17.820" v="289"/>
          <ac:picMkLst>
            <pc:docMk/>
            <pc:sldMk cId="2056989230" sldId="687"/>
            <ac:picMk id="11" creationId="{00000000-0000-0000-0000-000000000000}"/>
          </ac:picMkLst>
        </pc:picChg>
        <pc:picChg chg="mod">
          <ac:chgData name="Naudé, Louise" userId="570bb7b4-7701-4a44-ae70-18bc62701743" providerId="ADAL" clId="{A8835FD5-9C2A-4ED1-9FF2-58A667F73D8E}" dt="2023-01-31T19:07:17.820" v="289"/>
          <ac:picMkLst>
            <pc:docMk/>
            <pc:sldMk cId="2056989230" sldId="687"/>
            <ac:picMk id="12" creationId="{00000000-0000-0000-0000-000000000000}"/>
          </ac:picMkLst>
        </pc:picChg>
      </pc:sldChg>
      <pc:sldChg chg="modSp del">
        <pc:chgData name="Naudé, Louise" userId="570bb7b4-7701-4a44-ae70-18bc62701743" providerId="ADAL" clId="{A8835FD5-9C2A-4ED1-9FF2-58A667F73D8E}" dt="2023-01-31T21:45:40.920" v="1481" actId="47"/>
        <pc:sldMkLst>
          <pc:docMk/>
          <pc:sldMk cId="848038402" sldId="1788"/>
        </pc:sldMkLst>
        <pc:picChg chg="mod">
          <ac:chgData name="Naudé, Louise" userId="570bb7b4-7701-4a44-ae70-18bc62701743" providerId="ADAL" clId="{A8835FD5-9C2A-4ED1-9FF2-58A667F73D8E}" dt="2023-01-31T19:07:17.820" v="289"/>
          <ac:picMkLst>
            <pc:docMk/>
            <pc:sldMk cId="848038402" sldId="1788"/>
            <ac:picMk id="4" creationId="{DBAD3431-BC53-4A95-BD6D-9D33B10AA5D1}"/>
          </ac:picMkLst>
        </pc:picChg>
      </pc:sldChg>
      <pc:sldChg chg="modSp del">
        <pc:chgData name="Naudé, Louise" userId="570bb7b4-7701-4a44-ae70-18bc62701743" providerId="ADAL" clId="{A8835FD5-9C2A-4ED1-9FF2-58A667F73D8E}" dt="2023-01-31T21:45:44.493" v="1483" actId="47"/>
        <pc:sldMkLst>
          <pc:docMk/>
          <pc:sldMk cId="2760975859" sldId="1793"/>
        </pc:sldMkLst>
        <pc:picChg chg="mod">
          <ac:chgData name="Naudé, Louise" userId="570bb7b4-7701-4a44-ae70-18bc62701743" providerId="ADAL" clId="{A8835FD5-9C2A-4ED1-9FF2-58A667F73D8E}" dt="2023-01-31T19:07:17.820" v="289"/>
          <ac:picMkLst>
            <pc:docMk/>
            <pc:sldMk cId="2760975859" sldId="1793"/>
            <ac:picMk id="4" creationId="{1028C1AA-C8AA-4863-87D8-3A36747F971A}"/>
          </ac:picMkLst>
        </pc:picChg>
      </pc:sldChg>
      <pc:sldChg chg="add">
        <pc:chgData name="Naudé, Louise" userId="570bb7b4-7701-4a44-ae70-18bc62701743" providerId="ADAL" clId="{A8835FD5-9C2A-4ED1-9FF2-58A667F73D8E}" dt="2023-01-31T21:46:51.164" v="1490"/>
        <pc:sldMkLst>
          <pc:docMk/>
          <pc:sldMk cId="796968178" sldId="1794"/>
        </pc:sldMkLst>
      </pc:sldChg>
      <pc:sldChg chg="addSp modSp add del mod">
        <pc:chgData name="Naudé, Louise" userId="570bb7b4-7701-4a44-ae70-18bc62701743" providerId="ADAL" clId="{A8835FD5-9C2A-4ED1-9FF2-58A667F73D8E}" dt="2023-01-31T21:46:36.914" v="1489" actId="2696"/>
        <pc:sldMkLst>
          <pc:docMk/>
          <pc:sldMk cId="1524237131" sldId="1794"/>
        </pc:sldMkLst>
        <pc:spChg chg="mod">
          <ac:chgData name="Naudé, Louise" userId="570bb7b4-7701-4a44-ae70-18bc62701743" providerId="ADAL" clId="{A8835FD5-9C2A-4ED1-9FF2-58A667F73D8E}" dt="2023-01-31T20:57:38.438" v="1194" actId="1076"/>
          <ac:spMkLst>
            <pc:docMk/>
            <pc:sldMk cId="1524237131" sldId="1794"/>
            <ac:spMk id="8" creationId="{00000000-0000-0000-0000-000000000000}"/>
          </ac:spMkLst>
        </pc:spChg>
        <pc:spChg chg="mod">
          <ac:chgData name="Naudé, Louise" userId="570bb7b4-7701-4a44-ae70-18bc62701743" providerId="ADAL" clId="{A8835FD5-9C2A-4ED1-9FF2-58A667F73D8E}" dt="2023-01-31T20:57:38.438" v="1194" actId="1076"/>
          <ac:spMkLst>
            <pc:docMk/>
            <pc:sldMk cId="1524237131" sldId="1794"/>
            <ac:spMk id="10" creationId="{00000000-0000-0000-0000-000000000000}"/>
          </ac:spMkLst>
        </pc:spChg>
        <pc:spChg chg="mod">
          <ac:chgData name="Naudé, Louise" userId="570bb7b4-7701-4a44-ae70-18bc62701743" providerId="ADAL" clId="{A8835FD5-9C2A-4ED1-9FF2-58A667F73D8E}" dt="2023-01-31T20:57:38.438" v="1194" actId="1076"/>
          <ac:spMkLst>
            <pc:docMk/>
            <pc:sldMk cId="1524237131" sldId="1794"/>
            <ac:spMk id="11" creationId="{00000000-0000-0000-0000-000000000000}"/>
          </ac:spMkLst>
        </pc:spChg>
        <pc:spChg chg="mod">
          <ac:chgData name="Naudé, Louise" userId="570bb7b4-7701-4a44-ae70-18bc62701743" providerId="ADAL" clId="{A8835FD5-9C2A-4ED1-9FF2-58A667F73D8E}" dt="2023-01-31T20:57:38.438" v="1194" actId="1076"/>
          <ac:spMkLst>
            <pc:docMk/>
            <pc:sldMk cId="1524237131" sldId="1794"/>
            <ac:spMk id="13" creationId="{00000000-0000-0000-0000-000000000000}"/>
          </ac:spMkLst>
        </pc:spChg>
        <pc:spChg chg="mod">
          <ac:chgData name="Naudé, Louise" userId="570bb7b4-7701-4a44-ae70-18bc62701743" providerId="ADAL" clId="{A8835FD5-9C2A-4ED1-9FF2-58A667F73D8E}" dt="2023-01-31T20:57:38.438" v="1194" actId="1076"/>
          <ac:spMkLst>
            <pc:docMk/>
            <pc:sldMk cId="1524237131" sldId="1794"/>
            <ac:spMk id="14" creationId="{00000000-0000-0000-0000-000000000000}"/>
          </ac:spMkLst>
        </pc:spChg>
        <pc:spChg chg="mod">
          <ac:chgData name="Naudé, Louise" userId="570bb7b4-7701-4a44-ae70-18bc62701743" providerId="ADAL" clId="{A8835FD5-9C2A-4ED1-9FF2-58A667F73D8E}" dt="2023-01-31T20:57:38.438" v="1194" actId="1076"/>
          <ac:spMkLst>
            <pc:docMk/>
            <pc:sldMk cId="1524237131" sldId="1794"/>
            <ac:spMk id="18" creationId="{00000000-0000-0000-0000-000000000000}"/>
          </ac:spMkLst>
        </pc:spChg>
        <pc:spChg chg="mod">
          <ac:chgData name="Naudé, Louise" userId="570bb7b4-7701-4a44-ae70-18bc62701743" providerId="ADAL" clId="{A8835FD5-9C2A-4ED1-9FF2-58A667F73D8E}" dt="2023-01-31T20:57:38.438" v="1194" actId="1076"/>
          <ac:spMkLst>
            <pc:docMk/>
            <pc:sldMk cId="1524237131" sldId="1794"/>
            <ac:spMk id="19" creationId="{00000000-0000-0000-0000-000000000000}"/>
          </ac:spMkLst>
        </pc:spChg>
        <pc:spChg chg="mod">
          <ac:chgData name="Naudé, Louise" userId="570bb7b4-7701-4a44-ae70-18bc62701743" providerId="ADAL" clId="{A8835FD5-9C2A-4ED1-9FF2-58A667F73D8E}" dt="2023-01-31T20:57:38.438" v="1194" actId="1076"/>
          <ac:spMkLst>
            <pc:docMk/>
            <pc:sldMk cId="1524237131" sldId="1794"/>
            <ac:spMk id="21" creationId="{00000000-0000-0000-0000-000000000000}"/>
          </ac:spMkLst>
        </pc:spChg>
        <pc:spChg chg="mod">
          <ac:chgData name="Naudé, Louise" userId="570bb7b4-7701-4a44-ae70-18bc62701743" providerId="ADAL" clId="{A8835FD5-9C2A-4ED1-9FF2-58A667F73D8E}" dt="2023-01-31T20:57:38.438" v="1194" actId="1076"/>
          <ac:spMkLst>
            <pc:docMk/>
            <pc:sldMk cId="1524237131" sldId="1794"/>
            <ac:spMk id="22" creationId="{00000000-0000-0000-0000-000000000000}"/>
          </ac:spMkLst>
        </pc:spChg>
        <pc:spChg chg="mod">
          <ac:chgData name="Naudé, Louise" userId="570bb7b4-7701-4a44-ae70-18bc62701743" providerId="ADAL" clId="{A8835FD5-9C2A-4ED1-9FF2-58A667F73D8E}" dt="2023-01-31T20:56:59.293" v="1191" actId="1076"/>
          <ac:spMkLst>
            <pc:docMk/>
            <pc:sldMk cId="1524237131" sldId="1794"/>
            <ac:spMk id="10245" creationId="{00000000-0000-0000-0000-000000000000}"/>
          </ac:spMkLst>
        </pc:spChg>
        <pc:spChg chg="mod">
          <ac:chgData name="Naudé, Louise" userId="570bb7b4-7701-4a44-ae70-18bc62701743" providerId="ADAL" clId="{A8835FD5-9C2A-4ED1-9FF2-58A667F73D8E}" dt="2023-01-31T20:57:38.438" v="1194" actId="1076"/>
          <ac:spMkLst>
            <pc:docMk/>
            <pc:sldMk cId="1524237131" sldId="1794"/>
            <ac:spMk id="10249" creationId="{00000000-0000-0000-0000-000000000000}"/>
          </ac:spMkLst>
        </pc:spChg>
        <pc:grpChg chg="add mod">
          <ac:chgData name="Naudé, Louise" userId="570bb7b4-7701-4a44-ae70-18bc62701743" providerId="ADAL" clId="{A8835FD5-9C2A-4ED1-9FF2-58A667F73D8E}" dt="2023-01-31T20:57:38.438" v="1194" actId="1076"/>
          <ac:grpSpMkLst>
            <pc:docMk/>
            <pc:sldMk cId="1524237131" sldId="1794"/>
            <ac:grpSpMk id="2" creationId="{4F4380E3-9EC0-4FD9-980F-058752ADBAB6}"/>
          </ac:grpSpMkLst>
        </pc:grpChg>
        <pc:grpChg chg="mod">
          <ac:chgData name="Naudé, Louise" userId="570bb7b4-7701-4a44-ae70-18bc62701743" providerId="ADAL" clId="{A8835FD5-9C2A-4ED1-9FF2-58A667F73D8E}" dt="2023-01-31T20:57:38.438" v="1194" actId="1076"/>
          <ac:grpSpMkLst>
            <pc:docMk/>
            <pc:sldMk cId="1524237131" sldId="1794"/>
            <ac:grpSpMk id="10242" creationId="{00000000-0000-0000-0000-000000000000}"/>
          </ac:grpSpMkLst>
        </pc:grpChg>
        <pc:grpChg chg="mod">
          <ac:chgData name="Naudé, Louise" userId="570bb7b4-7701-4a44-ae70-18bc62701743" providerId="ADAL" clId="{A8835FD5-9C2A-4ED1-9FF2-58A667F73D8E}" dt="2023-01-31T20:57:38.438" v="1194" actId="1076"/>
          <ac:grpSpMkLst>
            <pc:docMk/>
            <pc:sldMk cId="1524237131" sldId="1794"/>
            <ac:grpSpMk id="10243" creationId="{00000000-0000-0000-0000-000000000000}"/>
          </ac:grpSpMkLst>
        </pc:grpChg>
        <pc:grpChg chg="mod">
          <ac:chgData name="Naudé, Louise" userId="570bb7b4-7701-4a44-ae70-18bc62701743" providerId="ADAL" clId="{A8835FD5-9C2A-4ED1-9FF2-58A667F73D8E}" dt="2023-01-31T20:57:38.438" v="1194" actId="1076"/>
          <ac:grpSpMkLst>
            <pc:docMk/>
            <pc:sldMk cId="1524237131" sldId="1794"/>
            <ac:grpSpMk id="10246" creationId="{00000000-0000-0000-0000-000000000000}"/>
          </ac:grpSpMkLst>
        </pc:grpChg>
        <pc:grpChg chg="mod">
          <ac:chgData name="Naudé, Louise" userId="570bb7b4-7701-4a44-ae70-18bc62701743" providerId="ADAL" clId="{A8835FD5-9C2A-4ED1-9FF2-58A667F73D8E}" dt="2023-01-31T20:57:38.438" v="1194" actId="1076"/>
          <ac:grpSpMkLst>
            <pc:docMk/>
            <pc:sldMk cId="1524237131" sldId="1794"/>
            <ac:grpSpMk id="10247" creationId="{00000000-0000-0000-0000-000000000000}"/>
          </ac:grpSpMkLst>
        </pc:grpChg>
        <pc:picChg chg="mod">
          <ac:chgData name="Naudé, Louise" userId="570bb7b4-7701-4a44-ae70-18bc62701743" providerId="ADAL" clId="{A8835FD5-9C2A-4ED1-9FF2-58A667F73D8E}" dt="2023-01-31T20:57:46.078" v="1195" actId="1076"/>
          <ac:picMkLst>
            <pc:docMk/>
            <pc:sldMk cId="1524237131" sldId="1794"/>
            <ac:picMk id="10244" creationId="{00000000-0000-0000-0000-000000000000}"/>
          </ac:picMkLst>
        </pc:picChg>
        <pc:picChg chg="mod">
          <ac:chgData name="Naudé, Louise" userId="570bb7b4-7701-4a44-ae70-18bc62701743" providerId="ADAL" clId="{A8835FD5-9C2A-4ED1-9FF2-58A667F73D8E}" dt="2023-01-31T20:57:38.438" v="1194" actId="1076"/>
          <ac:picMkLst>
            <pc:docMk/>
            <pc:sldMk cId="1524237131" sldId="1794"/>
            <ac:picMk id="10248" creationId="{00000000-0000-0000-0000-000000000000}"/>
          </ac:picMkLst>
        </pc:picChg>
      </pc:sldChg>
      <pc:sldChg chg="modSp del modNotes">
        <pc:chgData name="Naudé, Louise" userId="570bb7b4-7701-4a44-ae70-18bc62701743" providerId="ADAL" clId="{A8835FD5-9C2A-4ED1-9FF2-58A667F73D8E}" dt="2023-01-31T20:54:46.718" v="1180" actId="2696"/>
        <pc:sldMkLst>
          <pc:docMk/>
          <pc:sldMk cId="3964022214" sldId="1794"/>
        </pc:sldMkLst>
        <pc:spChg chg="mod">
          <ac:chgData name="Naudé, Louise" userId="570bb7b4-7701-4a44-ae70-18bc62701743" providerId="ADAL" clId="{A8835FD5-9C2A-4ED1-9FF2-58A667F73D8E}" dt="2023-01-31T19:07:17.820" v="289"/>
          <ac:spMkLst>
            <pc:docMk/>
            <pc:sldMk cId="3964022214" sldId="1794"/>
            <ac:spMk id="8" creationId="{00000000-0000-0000-0000-000000000000}"/>
          </ac:spMkLst>
        </pc:spChg>
        <pc:spChg chg="mod">
          <ac:chgData name="Naudé, Louise" userId="570bb7b4-7701-4a44-ae70-18bc62701743" providerId="ADAL" clId="{A8835FD5-9C2A-4ED1-9FF2-58A667F73D8E}" dt="2023-01-31T19:07:17.820" v="289"/>
          <ac:spMkLst>
            <pc:docMk/>
            <pc:sldMk cId="3964022214" sldId="1794"/>
            <ac:spMk id="10" creationId="{00000000-0000-0000-0000-000000000000}"/>
          </ac:spMkLst>
        </pc:spChg>
        <pc:spChg chg="mod">
          <ac:chgData name="Naudé, Louise" userId="570bb7b4-7701-4a44-ae70-18bc62701743" providerId="ADAL" clId="{A8835FD5-9C2A-4ED1-9FF2-58A667F73D8E}" dt="2023-01-31T19:07:17.820" v="289"/>
          <ac:spMkLst>
            <pc:docMk/>
            <pc:sldMk cId="3964022214" sldId="1794"/>
            <ac:spMk id="11" creationId="{00000000-0000-0000-0000-000000000000}"/>
          </ac:spMkLst>
        </pc:spChg>
        <pc:spChg chg="mod">
          <ac:chgData name="Naudé, Louise" userId="570bb7b4-7701-4a44-ae70-18bc62701743" providerId="ADAL" clId="{A8835FD5-9C2A-4ED1-9FF2-58A667F73D8E}" dt="2023-01-31T19:07:17.820" v="289"/>
          <ac:spMkLst>
            <pc:docMk/>
            <pc:sldMk cId="3964022214" sldId="1794"/>
            <ac:spMk id="13" creationId="{00000000-0000-0000-0000-000000000000}"/>
          </ac:spMkLst>
        </pc:spChg>
        <pc:spChg chg="mod">
          <ac:chgData name="Naudé, Louise" userId="570bb7b4-7701-4a44-ae70-18bc62701743" providerId="ADAL" clId="{A8835FD5-9C2A-4ED1-9FF2-58A667F73D8E}" dt="2023-01-31T19:07:17.820" v="289"/>
          <ac:spMkLst>
            <pc:docMk/>
            <pc:sldMk cId="3964022214" sldId="1794"/>
            <ac:spMk id="14" creationId="{00000000-0000-0000-0000-000000000000}"/>
          </ac:spMkLst>
        </pc:spChg>
        <pc:spChg chg="mod">
          <ac:chgData name="Naudé, Louise" userId="570bb7b4-7701-4a44-ae70-18bc62701743" providerId="ADAL" clId="{A8835FD5-9C2A-4ED1-9FF2-58A667F73D8E}" dt="2023-01-31T19:07:17.820" v="289"/>
          <ac:spMkLst>
            <pc:docMk/>
            <pc:sldMk cId="3964022214" sldId="1794"/>
            <ac:spMk id="18" creationId="{00000000-0000-0000-0000-000000000000}"/>
          </ac:spMkLst>
        </pc:spChg>
        <pc:spChg chg="mod">
          <ac:chgData name="Naudé, Louise" userId="570bb7b4-7701-4a44-ae70-18bc62701743" providerId="ADAL" clId="{A8835FD5-9C2A-4ED1-9FF2-58A667F73D8E}" dt="2023-01-31T19:07:17.820" v="289"/>
          <ac:spMkLst>
            <pc:docMk/>
            <pc:sldMk cId="3964022214" sldId="1794"/>
            <ac:spMk id="19" creationId="{00000000-0000-0000-0000-000000000000}"/>
          </ac:spMkLst>
        </pc:spChg>
        <pc:spChg chg="mod">
          <ac:chgData name="Naudé, Louise" userId="570bb7b4-7701-4a44-ae70-18bc62701743" providerId="ADAL" clId="{A8835FD5-9C2A-4ED1-9FF2-58A667F73D8E}" dt="2023-01-31T19:07:17.820" v="289"/>
          <ac:spMkLst>
            <pc:docMk/>
            <pc:sldMk cId="3964022214" sldId="1794"/>
            <ac:spMk id="21" creationId="{00000000-0000-0000-0000-000000000000}"/>
          </ac:spMkLst>
        </pc:spChg>
        <pc:spChg chg="mod">
          <ac:chgData name="Naudé, Louise" userId="570bb7b4-7701-4a44-ae70-18bc62701743" providerId="ADAL" clId="{A8835FD5-9C2A-4ED1-9FF2-58A667F73D8E}" dt="2023-01-31T19:07:17.820" v="289"/>
          <ac:spMkLst>
            <pc:docMk/>
            <pc:sldMk cId="3964022214" sldId="1794"/>
            <ac:spMk id="22" creationId="{00000000-0000-0000-0000-000000000000}"/>
          </ac:spMkLst>
        </pc:spChg>
        <pc:spChg chg="mod">
          <ac:chgData name="Naudé, Louise" userId="570bb7b4-7701-4a44-ae70-18bc62701743" providerId="ADAL" clId="{A8835FD5-9C2A-4ED1-9FF2-58A667F73D8E}" dt="2023-01-31T19:07:17.820" v="289"/>
          <ac:spMkLst>
            <pc:docMk/>
            <pc:sldMk cId="3964022214" sldId="1794"/>
            <ac:spMk id="10245" creationId="{00000000-0000-0000-0000-000000000000}"/>
          </ac:spMkLst>
        </pc:spChg>
        <pc:spChg chg="mod">
          <ac:chgData name="Naudé, Louise" userId="570bb7b4-7701-4a44-ae70-18bc62701743" providerId="ADAL" clId="{A8835FD5-9C2A-4ED1-9FF2-58A667F73D8E}" dt="2023-01-31T19:07:17.820" v="289"/>
          <ac:spMkLst>
            <pc:docMk/>
            <pc:sldMk cId="3964022214" sldId="1794"/>
            <ac:spMk id="10249" creationId="{00000000-0000-0000-0000-000000000000}"/>
          </ac:spMkLst>
        </pc:spChg>
        <pc:grpChg chg="mod">
          <ac:chgData name="Naudé, Louise" userId="570bb7b4-7701-4a44-ae70-18bc62701743" providerId="ADAL" clId="{A8835FD5-9C2A-4ED1-9FF2-58A667F73D8E}" dt="2023-01-31T19:07:17.820" v="289"/>
          <ac:grpSpMkLst>
            <pc:docMk/>
            <pc:sldMk cId="3964022214" sldId="1794"/>
            <ac:grpSpMk id="10242" creationId="{00000000-0000-0000-0000-000000000000}"/>
          </ac:grpSpMkLst>
        </pc:grpChg>
        <pc:grpChg chg="mod">
          <ac:chgData name="Naudé, Louise" userId="570bb7b4-7701-4a44-ae70-18bc62701743" providerId="ADAL" clId="{A8835FD5-9C2A-4ED1-9FF2-58A667F73D8E}" dt="2023-01-31T19:07:17.820" v="289"/>
          <ac:grpSpMkLst>
            <pc:docMk/>
            <pc:sldMk cId="3964022214" sldId="1794"/>
            <ac:grpSpMk id="10243" creationId="{00000000-0000-0000-0000-000000000000}"/>
          </ac:grpSpMkLst>
        </pc:grpChg>
        <pc:grpChg chg="mod">
          <ac:chgData name="Naudé, Louise" userId="570bb7b4-7701-4a44-ae70-18bc62701743" providerId="ADAL" clId="{A8835FD5-9C2A-4ED1-9FF2-58A667F73D8E}" dt="2023-01-31T19:07:17.820" v="289"/>
          <ac:grpSpMkLst>
            <pc:docMk/>
            <pc:sldMk cId="3964022214" sldId="1794"/>
            <ac:grpSpMk id="10246" creationId="{00000000-0000-0000-0000-000000000000}"/>
          </ac:grpSpMkLst>
        </pc:grpChg>
        <pc:grpChg chg="mod">
          <ac:chgData name="Naudé, Louise" userId="570bb7b4-7701-4a44-ae70-18bc62701743" providerId="ADAL" clId="{A8835FD5-9C2A-4ED1-9FF2-58A667F73D8E}" dt="2023-01-31T19:07:17.820" v="289"/>
          <ac:grpSpMkLst>
            <pc:docMk/>
            <pc:sldMk cId="3964022214" sldId="1794"/>
            <ac:grpSpMk id="10247" creationId="{00000000-0000-0000-0000-000000000000}"/>
          </ac:grpSpMkLst>
        </pc:grpChg>
        <pc:picChg chg="mod">
          <ac:chgData name="Naudé, Louise" userId="570bb7b4-7701-4a44-ae70-18bc62701743" providerId="ADAL" clId="{A8835FD5-9C2A-4ED1-9FF2-58A667F73D8E}" dt="2023-01-31T19:07:17.820" v="289"/>
          <ac:picMkLst>
            <pc:docMk/>
            <pc:sldMk cId="3964022214" sldId="1794"/>
            <ac:picMk id="10244" creationId="{00000000-0000-0000-0000-000000000000}"/>
          </ac:picMkLst>
        </pc:picChg>
        <pc:picChg chg="mod">
          <ac:chgData name="Naudé, Louise" userId="570bb7b4-7701-4a44-ae70-18bc62701743" providerId="ADAL" clId="{A8835FD5-9C2A-4ED1-9FF2-58A667F73D8E}" dt="2023-01-31T19:07:17.820" v="289"/>
          <ac:picMkLst>
            <pc:docMk/>
            <pc:sldMk cId="3964022214" sldId="1794"/>
            <ac:picMk id="10248" creationId="{00000000-0000-0000-0000-000000000000}"/>
          </ac:picMkLst>
        </pc:picChg>
      </pc:sldChg>
      <pc:sldChg chg="modSp del">
        <pc:chgData name="Naudé, Louise" userId="570bb7b4-7701-4a44-ae70-18bc62701743" providerId="ADAL" clId="{A8835FD5-9C2A-4ED1-9FF2-58A667F73D8E}" dt="2023-01-31T21:30:06.594" v="1414" actId="47"/>
        <pc:sldMkLst>
          <pc:docMk/>
          <pc:sldMk cId="2599422297" sldId="1795"/>
        </pc:sldMkLst>
        <pc:spChg chg="mod">
          <ac:chgData name="Naudé, Louise" userId="570bb7b4-7701-4a44-ae70-18bc62701743" providerId="ADAL" clId="{A8835FD5-9C2A-4ED1-9FF2-58A667F73D8E}" dt="2023-01-31T19:07:17.820" v="289"/>
          <ac:spMkLst>
            <pc:docMk/>
            <pc:sldMk cId="2599422297" sldId="1795"/>
            <ac:spMk id="16" creationId="{510C9979-2913-493B-9937-48A53CCC1B80}"/>
          </ac:spMkLst>
        </pc:spChg>
        <pc:picChg chg="mod">
          <ac:chgData name="Naudé, Louise" userId="570bb7b4-7701-4a44-ae70-18bc62701743" providerId="ADAL" clId="{A8835FD5-9C2A-4ED1-9FF2-58A667F73D8E}" dt="2023-01-31T19:07:17.820" v="289"/>
          <ac:picMkLst>
            <pc:docMk/>
            <pc:sldMk cId="2599422297" sldId="1795"/>
            <ac:picMk id="5" creationId="{6E48C331-7762-4427-B2F9-4D9F36093C34}"/>
          </ac:picMkLst>
        </pc:picChg>
        <pc:picChg chg="mod">
          <ac:chgData name="Naudé, Louise" userId="570bb7b4-7701-4a44-ae70-18bc62701743" providerId="ADAL" clId="{A8835FD5-9C2A-4ED1-9FF2-58A667F73D8E}" dt="2023-01-31T19:07:17.820" v="289"/>
          <ac:picMkLst>
            <pc:docMk/>
            <pc:sldMk cId="2599422297" sldId="1795"/>
            <ac:picMk id="15" creationId="{4ED1C2BF-F802-4CCA-952B-2466E52A19A9}"/>
          </ac:picMkLst>
        </pc:picChg>
      </pc:sldChg>
      <pc:sldChg chg="modSp del">
        <pc:chgData name="Naudé, Louise" userId="570bb7b4-7701-4a44-ae70-18bc62701743" providerId="ADAL" clId="{A8835FD5-9C2A-4ED1-9FF2-58A667F73D8E}" dt="2023-01-31T21:30:04.556" v="1413" actId="47"/>
        <pc:sldMkLst>
          <pc:docMk/>
          <pc:sldMk cId="2419646085" sldId="1796"/>
        </pc:sldMkLst>
        <pc:spChg chg="mod">
          <ac:chgData name="Naudé, Louise" userId="570bb7b4-7701-4a44-ae70-18bc62701743" providerId="ADAL" clId="{A8835FD5-9C2A-4ED1-9FF2-58A667F73D8E}" dt="2023-01-31T19:07:17.820" v="289"/>
          <ac:spMkLst>
            <pc:docMk/>
            <pc:sldMk cId="2419646085" sldId="1796"/>
            <ac:spMk id="9" creationId="{B1D8A653-89D9-4335-92FF-5C2B274F5687}"/>
          </ac:spMkLst>
        </pc:spChg>
        <pc:spChg chg="mod">
          <ac:chgData name="Naudé, Louise" userId="570bb7b4-7701-4a44-ae70-18bc62701743" providerId="ADAL" clId="{A8835FD5-9C2A-4ED1-9FF2-58A667F73D8E}" dt="2023-01-31T19:07:17.820" v="289"/>
          <ac:spMkLst>
            <pc:docMk/>
            <pc:sldMk cId="2419646085" sldId="1796"/>
            <ac:spMk id="11" creationId="{C8E08B05-ADCC-4457-9F83-70CFBB2946C0}"/>
          </ac:spMkLst>
        </pc:spChg>
        <pc:spChg chg="mod">
          <ac:chgData name="Naudé, Louise" userId="570bb7b4-7701-4a44-ae70-18bc62701743" providerId="ADAL" clId="{A8835FD5-9C2A-4ED1-9FF2-58A667F73D8E}" dt="2023-01-31T19:07:17.820" v="289"/>
          <ac:spMkLst>
            <pc:docMk/>
            <pc:sldMk cId="2419646085" sldId="1796"/>
            <ac:spMk id="12" creationId="{B23FAB7C-92E1-4A8D-86AB-FC97CCE2B5AF}"/>
          </ac:spMkLst>
        </pc:spChg>
        <pc:spChg chg="mod">
          <ac:chgData name="Naudé, Louise" userId="570bb7b4-7701-4a44-ae70-18bc62701743" providerId="ADAL" clId="{A8835FD5-9C2A-4ED1-9FF2-58A667F73D8E}" dt="2023-01-31T19:07:17.820" v="289"/>
          <ac:spMkLst>
            <pc:docMk/>
            <pc:sldMk cId="2419646085" sldId="1796"/>
            <ac:spMk id="13" creationId="{50864CD8-EE51-433C-90A0-42333EB3AA78}"/>
          </ac:spMkLst>
        </pc:spChg>
        <pc:spChg chg="mod">
          <ac:chgData name="Naudé, Louise" userId="570bb7b4-7701-4a44-ae70-18bc62701743" providerId="ADAL" clId="{A8835FD5-9C2A-4ED1-9FF2-58A667F73D8E}" dt="2023-01-31T19:07:17.820" v="289"/>
          <ac:spMkLst>
            <pc:docMk/>
            <pc:sldMk cId="2419646085" sldId="1796"/>
            <ac:spMk id="14" creationId="{57AACF8D-A83B-4C09-B9B1-05AB2630049C}"/>
          </ac:spMkLst>
        </pc:spChg>
        <pc:spChg chg="mod">
          <ac:chgData name="Naudé, Louise" userId="570bb7b4-7701-4a44-ae70-18bc62701743" providerId="ADAL" clId="{A8835FD5-9C2A-4ED1-9FF2-58A667F73D8E}" dt="2023-01-31T19:07:17.820" v="289"/>
          <ac:spMkLst>
            <pc:docMk/>
            <pc:sldMk cId="2419646085" sldId="1796"/>
            <ac:spMk id="15" creationId="{9C387521-50B1-42B7-91A0-0EB3102CFBE0}"/>
          </ac:spMkLst>
        </pc:spChg>
        <pc:spChg chg="mod">
          <ac:chgData name="Naudé, Louise" userId="570bb7b4-7701-4a44-ae70-18bc62701743" providerId="ADAL" clId="{A8835FD5-9C2A-4ED1-9FF2-58A667F73D8E}" dt="2023-01-31T19:07:17.820" v="289"/>
          <ac:spMkLst>
            <pc:docMk/>
            <pc:sldMk cId="2419646085" sldId="1796"/>
            <ac:spMk id="16" creationId="{882473BE-782C-4C5B-B903-60FC7ED03EB1}"/>
          </ac:spMkLst>
        </pc:spChg>
        <pc:picChg chg="mod">
          <ac:chgData name="Naudé, Louise" userId="570bb7b4-7701-4a44-ae70-18bc62701743" providerId="ADAL" clId="{A8835FD5-9C2A-4ED1-9FF2-58A667F73D8E}" dt="2023-01-31T19:07:17.820" v="289"/>
          <ac:picMkLst>
            <pc:docMk/>
            <pc:sldMk cId="2419646085" sldId="1796"/>
            <ac:picMk id="6" creationId="{B45222B3-C8A0-47E1-AEE2-775B6F2B3819}"/>
          </ac:picMkLst>
        </pc:picChg>
        <pc:picChg chg="mod">
          <ac:chgData name="Naudé, Louise" userId="570bb7b4-7701-4a44-ae70-18bc62701743" providerId="ADAL" clId="{A8835FD5-9C2A-4ED1-9FF2-58A667F73D8E}" dt="2023-01-31T19:07:17.820" v="289"/>
          <ac:picMkLst>
            <pc:docMk/>
            <pc:sldMk cId="2419646085" sldId="1796"/>
            <ac:picMk id="10" creationId="{18AF9AF5-89DB-49F9-9CC2-D0A69A479133}"/>
          </ac:picMkLst>
        </pc:picChg>
      </pc:sldChg>
      <pc:sldChg chg="add">
        <pc:chgData name="Naudé, Louise" userId="570bb7b4-7701-4a44-ae70-18bc62701743" providerId="ADAL" clId="{A8835FD5-9C2A-4ED1-9FF2-58A667F73D8E}" dt="2023-01-31T21:46:51.164" v="1490"/>
        <pc:sldMkLst>
          <pc:docMk/>
          <pc:sldMk cId="1567533449" sldId="1797"/>
        </pc:sldMkLst>
      </pc:sldChg>
      <pc:sldChg chg="addSp delSp modSp del mod modNotesTx">
        <pc:chgData name="Naudé, Louise" userId="570bb7b4-7701-4a44-ae70-18bc62701743" providerId="ADAL" clId="{A8835FD5-9C2A-4ED1-9FF2-58A667F73D8E}" dt="2023-01-31T21:46:36.914" v="1489" actId="2696"/>
        <pc:sldMkLst>
          <pc:docMk/>
          <pc:sldMk cId="2892239591" sldId="1797"/>
        </pc:sldMkLst>
        <pc:spChg chg="del mod">
          <ac:chgData name="Naudé, Louise" userId="570bb7b4-7701-4a44-ae70-18bc62701743" providerId="ADAL" clId="{A8835FD5-9C2A-4ED1-9FF2-58A667F73D8E}" dt="2023-01-31T21:19:01.165" v="1324" actId="21"/>
          <ac:spMkLst>
            <pc:docMk/>
            <pc:sldMk cId="2892239591" sldId="1797"/>
            <ac:spMk id="3" creationId="{F5B2BF61-D1FC-4C70-AC0D-B191B4E19E84}"/>
          </ac:spMkLst>
        </pc:spChg>
        <pc:picChg chg="del mod">
          <ac:chgData name="Naudé, Louise" userId="570bb7b4-7701-4a44-ae70-18bc62701743" providerId="ADAL" clId="{A8835FD5-9C2A-4ED1-9FF2-58A667F73D8E}" dt="2023-01-31T21:18:20.357" v="1318" actId="21"/>
          <ac:picMkLst>
            <pc:docMk/>
            <pc:sldMk cId="2892239591" sldId="1797"/>
            <ac:picMk id="4" creationId="{AEF698BA-74C1-42A4-A5ED-6D479B168F6D}"/>
          </ac:picMkLst>
        </pc:picChg>
        <pc:picChg chg="add mod modCrop">
          <ac:chgData name="Naudé, Louise" userId="570bb7b4-7701-4a44-ae70-18bc62701743" providerId="ADAL" clId="{A8835FD5-9C2A-4ED1-9FF2-58A667F73D8E}" dt="2023-01-31T21:37:00.061" v="1426" actId="14100"/>
          <ac:picMkLst>
            <pc:docMk/>
            <pc:sldMk cId="2892239591" sldId="1797"/>
            <ac:picMk id="5" creationId="{BDB0E962-ABB5-854C-5F8B-84B532B1F71A}"/>
          </ac:picMkLst>
        </pc:picChg>
      </pc:sldChg>
      <pc:sldChg chg="modSp del modNotes">
        <pc:chgData name="Naudé, Louise" userId="570bb7b4-7701-4a44-ae70-18bc62701743" providerId="ADAL" clId="{A8835FD5-9C2A-4ED1-9FF2-58A667F73D8E}" dt="2023-01-31T21:17:55.972" v="1317" actId="2696"/>
        <pc:sldMkLst>
          <pc:docMk/>
          <pc:sldMk cId="789948537" sldId="1801"/>
        </pc:sldMkLst>
        <pc:spChg chg="mod">
          <ac:chgData name="Naudé, Louise" userId="570bb7b4-7701-4a44-ae70-18bc62701743" providerId="ADAL" clId="{A8835FD5-9C2A-4ED1-9FF2-58A667F73D8E}" dt="2023-01-31T19:07:17.820" v="289"/>
          <ac:spMkLst>
            <pc:docMk/>
            <pc:sldMk cId="789948537" sldId="1801"/>
            <ac:spMk id="3" creationId="{6E5B0E32-5DAF-486B-A6D2-DC4C08D6FE54}"/>
          </ac:spMkLst>
        </pc:spChg>
        <pc:spChg chg="mod">
          <ac:chgData name="Naudé, Louise" userId="570bb7b4-7701-4a44-ae70-18bc62701743" providerId="ADAL" clId="{A8835FD5-9C2A-4ED1-9FF2-58A667F73D8E}" dt="2023-01-31T19:07:17.820" v="289"/>
          <ac:spMkLst>
            <pc:docMk/>
            <pc:sldMk cId="789948537" sldId="1801"/>
            <ac:spMk id="46082" creationId="{84D762FB-8D5F-421E-AC80-68EFBE93D6EA}"/>
          </ac:spMkLst>
        </pc:spChg>
        <pc:picChg chg="mod">
          <ac:chgData name="Naudé, Louise" userId="570bb7b4-7701-4a44-ae70-18bc62701743" providerId="ADAL" clId="{A8835FD5-9C2A-4ED1-9FF2-58A667F73D8E}" dt="2023-01-31T19:07:17.820" v="289"/>
          <ac:picMkLst>
            <pc:docMk/>
            <pc:sldMk cId="789948537" sldId="1801"/>
            <ac:picMk id="6" creationId="{EEFA2C1D-43E4-43BC-BFCA-BAFAE7864AD3}"/>
          </ac:picMkLst>
        </pc:picChg>
      </pc:sldChg>
      <pc:sldChg chg="modSp del">
        <pc:chgData name="Naudé, Louise" userId="570bb7b4-7701-4a44-ae70-18bc62701743" providerId="ADAL" clId="{A8835FD5-9C2A-4ED1-9FF2-58A667F73D8E}" dt="2023-01-31T21:30:08.156" v="1415" actId="47"/>
        <pc:sldMkLst>
          <pc:docMk/>
          <pc:sldMk cId="4003310167" sldId="1802"/>
        </pc:sldMkLst>
        <pc:spChg chg="mod">
          <ac:chgData name="Naudé, Louise" userId="570bb7b4-7701-4a44-ae70-18bc62701743" providerId="ADAL" clId="{A8835FD5-9C2A-4ED1-9FF2-58A667F73D8E}" dt="2023-01-31T19:07:17.820" v="289"/>
          <ac:spMkLst>
            <pc:docMk/>
            <pc:sldMk cId="4003310167" sldId="1802"/>
            <ac:spMk id="4" creationId="{FA43D7A7-55E1-4319-B942-0A6EFD7F3AF1}"/>
          </ac:spMkLst>
        </pc:spChg>
        <pc:spChg chg="mod">
          <ac:chgData name="Naudé, Louise" userId="570bb7b4-7701-4a44-ae70-18bc62701743" providerId="ADAL" clId="{A8835FD5-9C2A-4ED1-9FF2-58A667F73D8E}" dt="2023-01-31T19:07:17.820" v="289"/>
          <ac:spMkLst>
            <pc:docMk/>
            <pc:sldMk cId="4003310167" sldId="1802"/>
            <ac:spMk id="6" creationId="{4BC2DF02-C39D-414E-B76A-D7D8EC3BABCA}"/>
          </ac:spMkLst>
        </pc:spChg>
        <pc:picChg chg="mod">
          <ac:chgData name="Naudé, Louise" userId="570bb7b4-7701-4a44-ae70-18bc62701743" providerId="ADAL" clId="{A8835FD5-9C2A-4ED1-9FF2-58A667F73D8E}" dt="2023-01-31T19:07:17.820" v="289"/>
          <ac:picMkLst>
            <pc:docMk/>
            <pc:sldMk cId="4003310167" sldId="1802"/>
            <ac:picMk id="3" creationId="{29C614CD-5F1C-4A89-88A7-0799745B5476}"/>
          </ac:picMkLst>
        </pc:picChg>
      </pc:sldChg>
      <pc:sldChg chg="modSp del modNotes">
        <pc:chgData name="Naudé, Louise" userId="570bb7b4-7701-4a44-ae70-18bc62701743" providerId="ADAL" clId="{A8835FD5-9C2A-4ED1-9FF2-58A667F73D8E}" dt="2023-01-31T21:28:57.627" v="1412" actId="47"/>
        <pc:sldMkLst>
          <pc:docMk/>
          <pc:sldMk cId="3042702880" sldId="1803"/>
        </pc:sldMkLst>
        <pc:spChg chg="mod">
          <ac:chgData name="Naudé, Louise" userId="570bb7b4-7701-4a44-ae70-18bc62701743" providerId="ADAL" clId="{A8835FD5-9C2A-4ED1-9FF2-58A667F73D8E}" dt="2023-01-31T19:07:17.820" v="289"/>
          <ac:spMkLst>
            <pc:docMk/>
            <pc:sldMk cId="3042702880" sldId="1803"/>
            <ac:spMk id="14" creationId="{A6F04DA9-2157-4968-8A73-78739C773225}"/>
          </ac:spMkLst>
        </pc:spChg>
        <pc:spChg chg="mod">
          <ac:chgData name="Naudé, Louise" userId="570bb7b4-7701-4a44-ae70-18bc62701743" providerId="ADAL" clId="{A8835FD5-9C2A-4ED1-9FF2-58A667F73D8E}" dt="2023-01-31T19:07:17.820" v="289"/>
          <ac:spMkLst>
            <pc:docMk/>
            <pc:sldMk cId="3042702880" sldId="1803"/>
            <ac:spMk id="18" creationId="{BDD1B764-D75E-4F13-A719-63E7838BF854}"/>
          </ac:spMkLst>
        </pc:spChg>
        <pc:spChg chg="mod">
          <ac:chgData name="Naudé, Louise" userId="570bb7b4-7701-4a44-ae70-18bc62701743" providerId="ADAL" clId="{A8835FD5-9C2A-4ED1-9FF2-58A667F73D8E}" dt="2023-01-31T19:07:17.820" v="289"/>
          <ac:spMkLst>
            <pc:docMk/>
            <pc:sldMk cId="3042702880" sldId="1803"/>
            <ac:spMk id="19" creationId="{0B1F9F33-A0B0-40FE-AC7D-B0E9ACE0A86F}"/>
          </ac:spMkLst>
        </pc:spChg>
        <pc:spChg chg="mod">
          <ac:chgData name="Naudé, Louise" userId="570bb7b4-7701-4a44-ae70-18bc62701743" providerId="ADAL" clId="{A8835FD5-9C2A-4ED1-9FF2-58A667F73D8E}" dt="2023-01-31T19:07:17.820" v="289"/>
          <ac:spMkLst>
            <pc:docMk/>
            <pc:sldMk cId="3042702880" sldId="1803"/>
            <ac:spMk id="20" creationId="{092A78CE-E358-4ADB-9EBF-775F6C9AC5A0}"/>
          </ac:spMkLst>
        </pc:spChg>
        <pc:spChg chg="mod">
          <ac:chgData name="Naudé, Louise" userId="570bb7b4-7701-4a44-ae70-18bc62701743" providerId="ADAL" clId="{A8835FD5-9C2A-4ED1-9FF2-58A667F73D8E}" dt="2023-01-31T19:07:17.820" v="289"/>
          <ac:spMkLst>
            <pc:docMk/>
            <pc:sldMk cId="3042702880" sldId="1803"/>
            <ac:spMk id="21" creationId="{6452AEFE-AB27-4005-A03A-53546CE0DF57}"/>
          </ac:spMkLst>
        </pc:spChg>
        <pc:spChg chg="mod">
          <ac:chgData name="Naudé, Louise" userId="570bb7b4-7701-4a44-ae70-18bc62701743" providerId="ADAL" clId="{A8835FD5-9C2A-4ED1-9FF2-58A667F73D8E}" dt="2023-01-31T19:07:17.820" v="289"/>
          <ac:spMkLst>
            <pc:docMk/>
            <pc:sldMk cId="3042702880" sldId="1803"/>
            <ac:spMk id="43018" creationId="{225A062F-EEC6-41D6-B4F4-4A57CC204B35}"/>
          </ac:spMkLst>
        </pc:spChg>
        <pc:spChg chg="mod">
          <ac:chgData name="Naudé, Louise" userId="570bb7b4-7701-4a44-ae70-18bc62701743" providerId="ADAL" clId="{A8835FD5-9C2A-4ED1-9FF2-58A667F73D8E}" dt="2023-01-31T19:07:17.820" v="289"/>
          <ac:spMkLst>
            <pc:docMk/>
            <pc:sldMk cId="3042702880" sldId="1803"/>
            <ac:spMk id="43020" creationId="{5763F4F8-13AF-4F0C-98DF-87C360E57FAD}"/>
          </ac:spMkLst>
        </pc:spChg>
        <pc:grpChg chg="mod">
          <ac:chgData name="Naudé, Louise" userId="570bb7b4-7701-4a44-ae70-18bc62701743" providerId="ADAL" clId="{A8835FD5-9C2A-4ED1-9FF2-58A667F73D8E}" dt="2023-01-31T19:07:17.820" v="289"/>
          <ac:grpSpMkLst>
            <pc:docMk/>
            <pc:sldMk cId="3042702880" sldId="1803"/>
            <ac:grpSpMk id="43013" creationId="{8E91FFFC-4F92-4924-A77D-7B399F4593F1}"/>
          </ac:grpSpMkLst>
        </pc:grpChg>
        <pc:picChg chg="mod">
          <ac:chgData name="Naudé, Louise" userId="570bb7b4-7701-4a44-ae70-18bc62701743" providerId="ADAL" clId="{A8835FD5-9C2A-4ED1-9FF2-58A667F73D8E}" dt="2023-01-31T19:07:17.820" v="289"/>
          <ac:picMkLst>
            <pc:docMk/>
            <pc:sldMk cId="3042702880" sldId="1803"/>
            <ac:picMk id="5122" creationId="{06BD98FA-AF76-4F25-90E4-816DFFA85767}"/>
          </ac:picMkLst>
        </pc:picChg>
        <pc:cxnChg chg="mod">
          <ac:chgData name="Naudé, Louise" userId="570bb7b4-7701-4a44-ae70-18bc62701743" providerId="ADAL" clId="{A8835FD5-9C2A-4ED1-9FF2-58A667F73D8E}" dt="2023-01-31T19:07:17.820" v="289"/>
          <ac:cxnSpMkLst>
            <pc:docMk/>
            <pc:sldMk cId="3042702880" sldId="1803"/>
            <ac:cxnSpMk id="11" creationId="{EC042CCF-6F37-4DEA-8E7C-80D89BF6A273}"/>
          </ac:cxnSpMkLst>
        </pc:cxnChg>
      </pc:sldChg>
      <pc:sldChg chg="modSp del">
        <pc:chgData name="Naudé, Louise" userId="570bb7b4-7701-4a44-ae70-18bc62701743" providerId="ADAL" clId="{A8835FD5-9C2A-4ED1-9FF2-58A667F73D8E}" dt="2023-01-31T20:13:19.930" v="1020" actId="2696"/>
        <pc:sldMkLst>
          <pc:docMk/>
          <pc:sldMk cId="3822917148" sldId="1804"/>
        </pc:sldMkLst>
        <pc:spChg chg="mod">
          <ac:chgData name="Naudé, Louise" userId="570bb7b4-7701-4a44-ae70-18bc62701743" providerId="ADAL" clId="{A8835FD5-9C2A-4ED1-9FF2-58A667F73D8E}" dt="2023-01-31T19:07:17.820" v="289"/>
          <ac:spMkLst>
            <pc:docMk/>
            <pc:sldMk cId="3822917148" sldId="1804"/>
            <ac:spMk id="3" creationId="{3546ECA2-9F7E-4DB4-93F0-6548BC6524B0}"/>
          </ac:spMkLst>
        </pc:spChg>
        <pc:spChg chg="mod">
          <ac:chgData name="Naudé, Louise" userId="570bb7b4-7701-4a44-ae70-18bc62701743" providerId="ADAL" clId="{A8835FD5-9C2A-4ED1-9FF2-58A667F73D8E}" dt="2023-01-31T19:07:17.820" v="289"/>
          <ac:spMkLst>
            <pc:docMk/>
            <pc:sldMk cId="3822917148" sldId="1804"/>
            <ac:spMk id="4" creationId="{44718123-2D78-4A53-8312-CD22FA97B9F6}"/>
          </ac:spMkLst>
        </pc:spChg>
        <pc:spChg chg="mod">
          <ac:chgData name="Naudé, Louise" userId="570bb7b4-7701-4a44-ae70-18bc62701743" providerId="ADAL" clId="{A8835FD5-9C2A-4ED1-9FF2-58A667F73D8E}" dt="2023-01-31T19:07:17.820" v="289"/>
          <ac:spMkLst>
            <pc:docMk/>
            <pc:sldMk cId="3822917148" sldId="1804"/>
            <ac:spMk id="7" creationId="{80614002-92EE-4892-B321-BD4AA3FB4B20}"/>
          </ac:spMkLst>
        </pc:spChg>
      </pc:sldChg>
      <pc:sldChg chg="modSp del ord modNotes">
        <pc:chgData name="Naudé, Louise" userId="570bb7b4-7701-4a44-ae70-18bc62701743" providerId="ADAL" clId="{A8835FD5-9C2A-4ED1-9FF2-58A667F73D8E}" dt="2023-01-31T21:46:36.914" v="1489" actId="2696"/>
        <pc:sldMkLst>
          <pc:docMk/>
          <pc:sldMk cId="3120292370" sldId="1805"/>
        </pc:sldMkLst>
        <pc:spChg chg="mod">
          <ac:chgData name="Naudé, Louise" userId="570bb7b4-7701-4a44-ae70-18bc62701743" providerId="ADAL" clId="{A8835FD5-9C2A-4ED1-9FF2-58A667F73D8E}" dt="2023-01-31T19:07:17.820" v="289"/>
          <ac:spMkLst>
            <pc:docMk/>
            <pc:sldMk cId="3120292370" sldId="1805"/>
            <ac:spMk id="5" creationId="{5435F6B8-09EB-4EEC-BC67-E317C4DDBDCA}"/>
          </ac:spMkLst>
        </pc:spChg>
        <pc:picChg chg="mod">
          <ac:chgData name="Naudé, Louise" userId="570bb7b4-7701-4a44-ae70-18bc62701743" providerId="ADAL" clId="{A8835FD5-9C2A-4ED1-9FF2-58A667F73D8E}" dt="2023-01-31T19:07:17.820" v="289"/>
          <ac:picMkLst>
            <pc:docMk/>
            <pc:sldMk cId="3120292370" sldId="1805"/>
            <ac:picMk id="3" creationId="{4FDFB201-658F-4CD5-A9A8-DE4D9743ACBB}"/>
          </ac:picMkLst>
        </pc:picChg>
      </pc:sldChg>
      <pc:sldChg chg="delSp modSp add mod">
        <pc:chgData name="Naudé, Louise" userId="570bb7b4-7701-4a44-ae70-18bc62701743" providerId="ADAL" clId="{A8835FD5-9C2A-4ED1-9FF2-58A667F73D8E}" dt="2023-01-31T21:58:53.969" v="1509" actId="14100"/>
        <pc:sldMkLst>
          <pc:docMk/>
          <pc:sldMk cId="3953122168" sldId="1805"/>
        </pc:sldMkLst>
        <pc:spChg chg="del">
          <ac:chgData name="Naudé, Louise" userId="570bb7b4-7701-4a44-ae70-18bc62701743" providerId="ADAL" clId="{A8835FD5-9C2A-4ED1-9FF2-58A667F73D8E}" dt="2023-01-31T21:58:45.754" v="1507" actId="478"/>
          <ac:spMkLst>
            <pc:docMk/>
            <pc:sldMk cId="3953122168" sldId="1805"/>
            <ac:spMk id="5" creationId="{5435F6B8-09EB-4EEC-BC67-E317C4DDBDCA}"/>
          </ac:spMkLst>
        </pc:spChg>
        <pc:picChg chg="mod">
          <ac:chgData name="Naudé, Louise" userId="570bb7b4-7701-4a44-ae70-18bc62701743" providerId="ADAL" clId="{A8835FD5-9C2A-4ED1-9FF2-58A667F73D8E}" dt="2023-01-31T21:58:53.969" v="1509" actId="14100"/>
          <ac:picMkLst>
            <pc:docMk/>
            <pc:sldMk cId="3953122168" sldId="1805"/>
            <ac:picMk id="3" creationId="{4FDFB201-658F-4CD5-A9A8-DE4D9743ACBB}"/>
          </ac:picMkLst>
        </pc:picChg>
      </pc:sldChg>
      <pc:sldChg chg="modSp del modNotes">
        <pc:chgData name="Naudé, Louise" userId="570bb7b4-7701-4a44-ae70-18bc62701743" providerId="ADAL" clId="{A8835FD5-9C2A-4ED1-9FF2-58A667F73D8E}" dt="2023-01-31T21:30:11.154" v="1416" actId="47"/>
        <pc:sldMkLst>
          <pc:docMk/>
          <pc:sldMk cId="2940674726" sldId="1806"/>
        </pc:sldMkLst>
        <pc:picChg chg="mod">
          <ac:chgData name="Naudé, Louise" userId="570bb7b4-7701-4a44-ae70-18bc62701743" providerId="ADAL" clId="{A8835FD5-9C2A-4ED1-9FF2-58A667F73D8E}" dt="2023-01-31T19:07:17.820" v="289"/>
          <ac:picMkLst>
            <pc:docMk/>
            <pc:sldMk cId="2940674726" sldId="1806"/>
            <ac:picMk id="3" creationId="{7CBC8C92-1AD4-4195-9DF4-FE78A80A91DA}"/>
          </ac:picMkLst>
        </pc:picChg>
      </pc:sldChg>
      <pc:sldChg chg="modSp del modNotes">
        <pc:chgData name="Naudé, Louise" userId="570bb7b4-7701-4a44-ae70-18bc62701743" providerId="ADAL" clId="{A8835FD5-9C2A-4ED1-9FF2-58A667F73D8E}" dt="2023-01-31T20:40:11.432" v="1161" actId="47"/>
        <pc:sldMkLst>
          <pc:docMk/>
          <pc:sldMk cId="1323066705" sldId="1807"/>
        </pc:sldMkLst>
        <pc:spChg chg="mod">
          <ac:chgData name="Naudé, Louise" userId="570bb7b4-7701-4a44-ae70-18bc62701743" providerId="ADAL" clId="{A8835FD5-9C2A-4ED1-9FF2-58A667F73D8E}" dt="2023-01-31T19:07:17.820" v="289"/>
          <ac:spMkLst>
            <pc:docMk/>
            <pc:sldMk cId="1323066705" sldId="1807"/>
            <ac:spMk id="16" creationId="{023B132A-5F59-47C1-A91C-FB0D905AA8AC}"/>
          </ac:spMkLst>
        </pc:spChg>
        <pc:spChg chg="mod">
          <ac:chgData name="Naudé, Louise" userId="570bb7b4-7701-4a44-ae70-18bc62701743" providerId="ADAL" clId="{A8835FD5-9C2A-4ED1-9FF2-58A667F73D8E}" dt="2023-01-31T19:07:17.820" v="289"/>
          <ac:spMkLst>
            <pc:docMk/>
            <pc:sldMk cId="1323066705" sldId="1807"/>
            <ac:spMk id="17" creationId="{ABCD329D-D338-4164-9ED7-BFC9A8616EC3}"/>
          </ac:spMkLst>
        </pc:spChg>
        <pc:spChg chg="mod">
          <ac:chgData name="Naudé, Louise" userId="570bb7b4-7701-4a44-ae70-18bc62701743" providerId="ADAL" clId="{A8835FD5-9C2A-4ED1-9FF2-58A667F73D8E}" dt="2023-01-31T19:07:17.820" v="289"/>
          <ac:spMkLst>
            <pc:docMk/>
            <pc:sldMk cId="1323066705" sldId="1807"/>
            <ac:spMk id="19" creationId="{0B1F9F33-A0B0-40FE-AC7D-B0E9ACE0A86F}"/>
          </ac:spMkLst>
        </pc:spChg>
        <pc:spChg chg="mod">
          <ac:chgData name="Naudé, Louise" userId="570bb7b4-7701-4a44-ae70-18bc62701743" providerId="ADAL" clId="{A8835FD5-9C2A-4ED1-9FF2-58A667F73D8E}" dt="2023-01-31T19:07:17.820" v="289"/>
          <ac:spMkLst>
            <pc:docMk/>
            <pc:sldMk cId="1323066705" sldId="1807"/>
            <ac:spMk id="20" creationId="{092A78CE-E358-4ADB-9EBF-775F6C9AC5A0}"/>
          </ac:spMkLst>
        </pc:spChg>
        <pc:spChg chg="mod">
          <ac:chgData name="Naudé, Louise" userId="570bb7b4-7701-4a44-ae70-18bc62701743" providerId="ADAL" clId="{A8835FD5-9C2A-4ED1-9FF2-58A667F73D8E}" dt="2023-01-31T19:07:17.820" v="289"/>
          <ac:spMkLst>
            <pc:docMk/>
            <pc:sldMk cId="1323066705" sldId="1807"/>
            <ac:spMk id="21" creationId="{6452AEFE-AB27-4005-A03A-53546CE0DF57}"/>
          </ac:spMkLst>
        </pc:spChg>
        <pc:spChg chg="mod">
          <ac:chgData name="Naudé, Louise" userId="570bb7b4-7701-4a44-ae70-18bc62701743" providerId="ADAL" clId="{A8835FD5-9C2A-4ED1-9FF2-58A667F73D8E}" dt="2023-01-31T19:07:17.820" v="289"/>
          <ac:spMkLst>
            <pc:docMk/>
            <pc:sldMk cId="1323066705" sldId="1807"/>
            <ac:spMk id="43018" creationId="{225A062F-EEC6-41D6-B4F4-4A57CC204B35}"/>
          </ac:spMkLst>
        </pc:spChg>
        <pc:spChg chg="mod">
          <ac:chgData name="Naudé, Louise" userId="570bb7b4-7701-4a44-ae70-18bc62701743" providerId="ADAL" clId="{A8835FD5-9C2A-4ED1-9FF2-58A667F73D8E}" dt="2023-01-31T19:07:17.820" v="289"/>
          <ac:spMkLst>
            <pc:docMk/>
            <pc:sldMk cId="1323066705" sldId="1807"/>
            <ac:spMk id="43020" creationId="{5763F4F8-13AF-4F0C-98DF-87C360E57FAD}"/>
          </ac:spMkLst>
        </pc:spChg>
        <pc:grpChg chg="mod">
          <ac:chgData name="Naudé, Louise" userId="570bb7b4-7701-4a44-ae70-18bc62701743" providerId="ADAL" clId="{A8835FD5-9C2A-4ED1-9FF2-58A667F73D8E}" dt="2023-01-31T19:07:17.820" v="289"/>
          <ac:grpSpMkLst>
            <pc:docMk/>
            <pc:sldMk cId="1323066705" sldId="1807"/>
            <ac:grpSpMk id="43013" creationId="{8E91FFFC-4F92-4924-A77D-7B399F4593F1}"/>
          </ac:grpSpMkLst>
        </pc:grpChg>
        <pc:picChg chg="mod">
          <ac:chgData name="Naudé, Louise" userId="570bb7b4-7701-4a44-ae70-18bc62701743" providerId="ADAL" clId="{A8835FD5-9C2A-4ED1-9FF2-58A667F73D8E}" dt="2023-01-31T19:07:17.820" v="289"/>
          <ac:picMkLst>
            <pc:docMk/>
            <pc:sldMk cId="1323066705" sldId="1807"/>
            <ac:picMk id="13" creationId="{55D9BC4D-B95E-492F-9100-D956C8211D66}"/>
          </ac:picMkLst>
        </pc:picChg>
        <pc:cxnChg chg="mod">
          <ac:chgData name="Naudé, Louise" userId="570bb7b4-7701-4a44-ae70-18bc62701743" providerId="ADAL" clId="{A8835FD5-9C2A-4ED1-9FF2-58A667F73D8E}" dt="2023-01-31T19:07:17.820" v="289"/>
          <ac:cxnSpMkLst>
            <pc:docMk/>
            <pc:sldMk cId="1323066705" sldId="1807"/>
            <ac:cxnSpMk id="11" creationId="{EC042CCF-6F37-4DEA-8E7C-80D89BF6A273}"/>
          </ac:cxnSpMkLst>
        </pc:cxnChg>
      </pc:sldChg>
      <pc:sldChg chg="modSp del">
        <pc:chgData name="Naudé, Louise" userId="570bb7b4-7701-4a44-ae70-18bc62701743" providerId="ADAL" clId="{A8835FD5-9C2A-4ED1-9FF2-58A667F73D8E}" dt="2023-01-31T21:30:16.893" v="1419" actId="47"/>
        <pc:sldMkLst>
          <pc:docMk/>
          <pc:sldMk cId="2706399039" sldId="1808"/>
        </pc:sldMkLst>
        <pc:spChg chg="mod">
          <ac:chgData name="Naudé, Louise" userId="570bb7b4-7701-4a44-ae70-18bc62701743" providerId="ADAL" clId="{A8835FD5-9C2A-4ED1-9FF2-58A667F73D8E}" dt="2023-01-31T19:07:17.820" v="289"/>
          <ac:spMkLst>
            <pc:docMk/>
            <pc:sldMk cId="2706399039" sldId="1808"/>
            <ac:spMk id="3" creationId="{3546ECA2-9F7E-4DB4-93F0-6548BC6524B0}"/>
          </ac:spMkLst>
        </pc:spChg>
        <pc:spChg chg="mod">
          <ac:chgData name="Naudé, Louise" userId="570bb7b4-7701-4a44-ae70-18bc62701743" providerId="ADAL" clId="{A8835FD5-9C2A-4ED1-9FF2-58A667F73D8E}" dt="2023-01-31T19:07:17.820" v="289"/>
          <ac:spMkLst>
            <pc:docMk/>
            <pc:sldMk cId="2706399039" sldId="1808"/>
            <ac:spMk id="4" creationId="{44718123-2D78-4A53-8312-CD22FA97B9F6}"/>
          </ac:spMkLst>
        </pc:spChg>
        <pc:spChg chg="mod">
          <ac:chgData name="Naudé, Louise" userId="570bb7b4-7701-4a44-ae70-18bc62701743" providerId="ADAL" clId="{A8835FD5-9C2A-4ED1-9FF2-58A667F73D8E}" dt="2023-01-31T19:07:17.820" v="289"/>
          <ac:spMkLst>
            <pc:docMk/>
            <pc:sldMk cId="2706399039" sldId="1808"/>
            <ac:spMk id="7" creationId="{80614002-92EE-4892-B321-BD4AA3FB4B20}"/>
          </ac:spMkLst>
        </pc:spChg>
      </pc:sldChg>
      <pc:sldChg chg="modSp del">
        <pc:chgData name="Naudé, Louise" userId="570bb7b4-7701-4a44-ae70-18bc62701743" providerId="ADAL" clId="{A8835FD5-9C2A-4ED1-9FF2-58A667F73D8E}" dt="2023-01-31T21:30:12.882" v="1417" actId="47"/>
        <pc:sldMkLst>
          <pc:docMk/>
          <pc:sldMk cId="1340029347" sldId="1809"/>
        </pc:sldMkLst>
        <pc:spChg chg="mod">
          <ac:chgData name="Naudé, Louise" userId="570bb7b4-7701-4a44-ae70-18bc62701743" providerId="ADAL" clId="{A8835FD5-9C2A-4ED1-9FF2-58A667F73D8E}" dt="2023-01-31T19:07:17.820" v="289"/>
          <ac:spMkLst>
            <pc:docMk/>
            <pc:sldMk cId="1340029347" sldId="1809"/>
            <ac:spMk id="4" creationId="{E8629B6B-D036-4060-A5E2-0F5AABE86DB3}"/>
          </ac:spMkLst>
        </pc:spChg>
        <pc:graphicFrameChg chg="mod">
          <ac:chgData name="Naudé, Louise" userId="570bb7b4-7701-4a44-ae70-18bc62701743" providerId="ADAL" clId="{A8835FD5-9C2A-4ED1-9FF2-58A667F73D8E}" dt="2023-01-31T19:07:17.820" v="289"/>
          <ac:graphicFrameMkLst>
            <pc:docMk/>
            <pc:sldMk cId="1340029347" sldId="1809"/>
            <ac:graphicFrameMk id="2" creationId="{2FF63804-96B5-4A31-8D36-68D81E008CAD}"/>
          </ac:graphicFrameMkLst>
        </pc:graphicFrameChg>
      </pc:sldChg>
      <pc:sldChg chg="addSp delSp modSp mod">
        <pc:chgData name="Naudé, Louise" userId="570bb7b4-7701-4a44-ae70-18bc62701743" providerId="ADAL" clId="{A8835FD5-9C2A-4ED1-9FF2-58A667F73D8E}" dt="2023-01-31T19:09:10.440" v="298" actId="1076"/>
        <pc:sldMkLst>
          <pc:docMk/>
          <pc:sldMk cId="46603567" sldId="1810"/>
        </pc:sldMkLst>
        <pc:spChg chg="add del mod">
          <ac:chgData name="Naudé, Louise" userId="570bb7b4-7701-4a44-ae70-18bc62701743" providerId="ADAL" clId="{A8835FD5-9C2A-4ED1-9FF2-58A667F73D8E}" dt="2023-01-31T18:47:19.500" v="212"/>
          <ac:spMkLst>
            <pc:docMk/>
            <pc:sldMk cId="46603567" sldId="1810"/>
            <ac:spMk id="4" creationId="{B8A5DE94-FA22-AC67-10B8-6B04841EF0DF}"/>
          </ac:spMkLst>
        </pc:spChg>
        <pc:graphicFrameChg chg="del">
          <ac:chgData name="Naudé, Louise" userId="570bb7b4-7701-4a44-ae70-18bc62701743" providerId="ADAL" clId="{A8835FD5-9C2A-4ED1-9FF2-58A667F73D8E}" dt="2023-01-31T18:45:27.114" v="210" actId="478"/>
          <ac:graphicFrameMkLst>
            <pc:docMk/>
            <pc:sldMk cId="46603567" sldId="1810"/>
            <ac:graphicFrameMk id="2" creationId="{A28CE101-B0DA-4340-B5F0-CC4F3AB2B35E}"/>
          </ac:graphicFrameMkLst>
        </pc:graphicFrameChg>
        <pc:graphicFrameChg chg="add del mod">
          <ac:chgData name="Naudé, Louise" userId="570bb7b4-7701-4a44-ae70-18bc62701743" providerId="ADAL" clId="{A8835FD5-9C2A-4ED1-9FF2-58A667F73D8E}" dt="2023-01-31T18:47:19.500" v="212"/>
          <ac:graphicFrameMkLst>
            <pc:docMk/>
            <pc:sldMk cId="46603567" sldId="1810"/>
            <ac:graphicFrameMk id="3" creationId="{3EBFA594-845F-7024-E735-E22E01056ACF}"/>
          </ac:graphicFrameMkLst>
        </pc:graphicFrameChg>
        <pc:graphicFrameChg chg="add mod modGraphic">
          <ac:chgData name="Naudé, Louise" userId="570bb7b4-7701-4a44-ae70-18bc62701743" providerId="ADAL" clId="{A8835FD5-9C2A-4ED1-9FF2-58A667F73D8E}" dt="2023-01-31T19:09:10.440" v="298" actId="1076"/>
          <ac:graphicFrameMkLst>
            <pc:docMk/>
            <pc:sldMk cId="46603567" sldId="1810"/>
            <ac:graphicFrameMk id="5" creationId="{21EEF344-5B7F-9E99-6658-2F4B9F52FBBA}"/>
          </ac:graphicFrameMkLst>
        </pc:graphicFrameChg>
      </pc:sldChg>
      <pc:sldChg chg="modSp del modNotes">
        <pc:chgData name="Naudé, Louise" userId="570bb7b4-7701-4a44-ae70-18bc62701743" providerId="ADAL" clId="{A8835FD5-9C2A-4ED1-9FF2-58A667F73D8E}" dt="2023-01-31T21:46:36.914" v="1489" actId="2696"/>
        <pc:sldMkLst>
          <pc:docMk/>
          <pc:sldMk cId="455541036" sldId="1811"/>
        </pc:sldMkLst>
        <pc:spChg chg="mod">
          <ac:chgData name="Naudé, Louise" userId="570bb7b4-7701-4a44-ae70-18bc62701743" providerId="ADAL" clId="{A8835FD5-9C2A-4ED1-9FF2-58A667F73D8E}" dt="2023-01-31T19:07:17.820" v="289"/>
          <ac:spMkLst>
            <pc:docMk/>
            <pc:sldMk cId="455541036" sldId="1811"/>
            <ac:spMk id="5" creationId="{C7831DA7-5614-4D1A-863F-FE5A2231E3A7}"/>
          </ac:spMkLst>
        </pc:spChg>
        <pc:spChg chg="mod">
          <ac:chgData name="Naudé, Louise" userId="570bb7b4-7701-4a44-ae70-18bc62701743" providerId="ADAL" clId="{A8835FD5-9C2A-4ED1-9FF2-58A667F73D8E}" dt="2023-01-31T19:07:17.820" v="289"/>
          <ac:spMkLst>
            <pc:docMk/>
            <pc:sldMk cId="455541036" sldId="1811"/>
            <ac:spMk id="8" creationId="{C782AE76-4903-4EB8-AA01-847C68BCD1A6}"/>
          </ac:spMkLst>
        </pc:spChg>
        <pc:picChg chg="mod">
          <ac:chgData name="Naudé, Louise" userId="570bb7b4-7701-4a44-ae70-18bc62701743" providerId="ADAL" clId="{A8835FD5-9C2A-4ED1-9FF2-58A667F73D8E}" dt="2023-01-31T19:07:17.820" v="289"/>
          <ac:picMkLst>
            <pc:docMk/>
            <pc:sldMk cId="455541036" sldId="1811"/>
            <ac:picMk id="4" creationId="{4CF4D712-ED5A-4A75-9367-8814A44E341B}"/>
          </ac:picMkLst>
        </pc:picChg>
      </pc:sldChg>
      <pc:sldChg chg="modSp add mod">
        <pc:chgData name="Naudé, Louise" userId="570bb7b4-7701-4a44-ae70-18bc62701743" providerId="ADAL" clId="{A8835FD5-9C2A-4ED1-9FF2-58A667F73D8E}" dt="2023-01-31T22:01:30.180" v="1523" actId="14100"/>
        <pc:sldMkLst>
          <pc:docMk/>
          <pc:sldMk cId="804866173" sldId="1811"/>
        </pc:sldMkLst>
        <pc:spChg chg="mod">
          <ac:chgData name="Naudé, Louise" userId="570bb7b4-7701-4a44-ae70-18bc62701743" providerId="ADAL" clId="{A8835FD5-9C2A-4ED1-9FF2-58A667F73D8E}" dt="2023-01-31T22:01:06.129" v="1518" actId="1076"/>
          <ac:spMkLst>
            <pc:docMk/>
            <pc:sldMk cId="804866173" sldId="1811"/>
            <ac:spMk id="5" creationId="{C7831DA7-5614-4D1A-863F-FE5A2231E3A7}"/>
          </ac:spMkLst>
        </pc:spChg>
        <pc:spChg chg="mod">
          <ac:chgData name="Naudé, Louise" userId="570bb7b4-7701-4a44-ae70-18bc62701743" providerId="ADAL" clId="{A8835FD5-9C2A-4ED1-9FF2-58A667F73D8E}" dt="2023-01-31T22:01:30.180" v="1523" actId="14100"/>
          <ac:spMkLst>
            <pc:docMk/>
            <pc:sldMk cId="804866173" sldId="1811"/>
            <ac:spMk id="8" creationId="{C782AE76-4903-4EB8-AA01-847C68BCD1A6}"/>
          </ac:spMkLst>
        </pc:spChg>
        <pc:picChg chg="mod">
          <ac:chgData name="Naudé, Louise" userId="570bb7b4-7701-4a44-ae70-18bc62701743" providerId="ADAL" clId="{A8835FD5-9C2A-4ED1-9FF2-58A667F73D8E}" dt="2023-01-31T22:01:23.601" v="1521" actId="14100"/>
          <ac:picMkLst>
            <pc:docMk/>
            <pc:sldMk cId="804866173" sldId="1811"/>
            <ac:picMk id="4" creationId="{4CF4D712-ED5A-4A75-9367-8814A44E341B}"/>
          </ac:picMkLst>
        </pc:picChg>
      </pc:sldChg>
      <pc:sldChg chg="del modNotes">
        <pc:chgData name="Naudé, Louise" userId="570bb7b4-7701-4a44-ae70-18bc62701743" providerId="ADAL" clId="{A8835FD5-9C2A-4ED1-9FF2-58A667F73D8E}" dt="2023-01-31T21:45:39.327" v="1480" actId="47"/>
        <pc:sldMkLst>
          <pc:docMk/>
          <pc:sldMk cId="3492348894" sldId="1812"/>
        </pc:sldMkLst>
      </pc:sldChg>
      <pc:sldChg chg="modSp del modNotes">
        <pc:chgData name="Naudé, Louise" userId="570bb7b4-7701-4a44-ae70-18bc62701743" providerId="ADAL" clId="{A8835FD5-9C2A-4ED1-9FF2-58A667F73D8E}" dt="2023-01-31T21:28:39.106" v="1408" actId="47"/>
        <pc:sldMkLst>
          <pc:docMk/>
          <pc:sldMk cId="3669849669" sldId="1813"/>
        </pc:sldMkLst>
        <pc:spChg chg="mod">
          <ac:chgData name="Naudé, Louise" userId="570bb7b4-7701-4a44-ae70-18bc62701743" providerId="ADAL" clId="{A8835FD5-9C2A-4ED1-9FF2-58A667F73D8E}" dt="2023-01-31T19:07:17.820" v="289"/>
          <ac:spMkLst>
            <pc:docMk/>
            <pc:sldMk cId="3669849669" sldId="1813"/>
            <ac:spMk id="4" creationId="{0CD93B99-99B2-45BA-A2B3-F0EAFA80AA89}"/>
          </ac:spMkLst>
        </pc:spChg>
        <pc:spChg chg="mod">
          <ac:chgData name="Naudé, Louise" userId="570bb7b4-7701-4a44-ae70-18bc62701743" providerId="ADAL" clId="{A8835FD5-9C2A-4ED1-9FF2-58A667F73D8E}" dt="2023-01-31T19:07:17.820" v="289"/>
          <ac:spMkLst>
            <pc:docMk/>
            <pc:sldMk cId="3669849669" sldId="1813"/>
            <ac:spMk id="5" creationId="{DB03B51C-6375-45B7-A8A3-D7E495157DD2}"/>
          </ac:spMkLst>
        </pc:spChg>
        <pc:spChg chg="mod">
          <ac:chgData name="Naudé, Louise" userId="570bb7b4-7701-4a44-ae70-18bc62701743" providerId="ADAL" clId="{A8835FD5-9C2A-4ED1-9FF2-58A667F73D8E}" dt="2023-01-31T19:07:17.820" v="289"/>
          <ac:spMkLst>
            <pc:docMk/>
            <pc:sldMk cId="3669849669" sldId="1813"/>
            <ac:spMk id="6" creationId="{73DCFE21-1AE9-4411-A40F-52EACC5502E6}"/>
          </ac:spMkLst>
        </pc:spChg>
        <pc:spChg chg="mod">
          <ac:chgData name="Naudé, Louise" userId="570bb7b4-7701-4a44-ae70-18bc62701743" providerId="ADAL" clId="{A8835FD5-9C2A-4ED1-9FF2-58A667F73D8E}" dt="2023-01-31T19:07:17.820" v="289"/>
          <ac:spMkLst>
            <pc:docMk/>
            <pc:sldMk cId="3669849669" sldId="1813"/>
            <ac:spMk id="7" creationId="{32D647D3-8729-4B32-986A-A5427524804D}"/>
          </ac:spMkLst>
        </pc:spChg>
        <pc:spChg chg="mod">
          <ac:chgData name="Naudé, Louise" userId="570bb7b4-7701-4a44-ae70-18bc62701743" providerId="ADAL" clId="{A8835FD5-9C2A-4ED1-9FF2-58A667F73D8E}" dt="2023-01-31T19:07:17.820" v="289"/>
          <ac:spMkLst>
            <pc:docMk/>
            <pc:sldMk cId="3669849669" sldId="1813"/>
            <ac:spMk id="8" creationId="{843D0E95-D6B0-434D-AE48-F5091C2C1F61}"/>
          </ac:spMkLst>
        </pc:spChg>
        <pc:spChg chg="mod">
          <ac:chgData name="Naudé, Louise" userId="570bb7b4-7701-4a44-ae70-18bc62701743" providerId="ADAL" clId="{A8835FD5-9C2A-4ED1-9FF2-58A667F73D8E}" dt="2023-01-31T19:07:17.820" v="289"/>
          <ac:spMkLst>
            <pc:docMk/>
            <pc:sldMk cId="3669849669" sldId="1813"/>
            <ac:spMk id="9" creationId="{D8C957CC-9DF6-4C02-A48B-D7FAA9A03217}"/>
          </ac:spMkLst>
        </pc:spChg>
        <pc:spChg chg="mod">
          <ac:chgData name="Naudé, Louise" userId="570bb7b4-7701-4a44-ae70-18bc62701743" providerId="ADAL" clId="{A8835FD5-9C2A-4ED1-9FF2-58A667F73D8E}" dt="2023-01-31T19:07:17.820" v="289"/>
          <ac:spMkLst>
            <pc:docMk/>
            <pc:sldMk cId="3669849669" sldId="1813"/>
            <ac:spMk id="10" creationId="{68D8CC21-CF7E-4A05-B207-E8558F85175A}"/>
          </ac:spMkLst>
        </pc:spChg>
        <pc:picChg chg="mod">
          <ac:chgData name="Naudé, Louise" userId="570bb7b4-7701-4a44-ae70-18bc62701743" providerId="ADAL" clId="{A8835FD5-9C2A-4ED1-9FF2-58A667F73D8E}" dt="2023-01-31T19:07:17.820" v="289"/>
          <ac:picMkLst>
            <pc:docMk/>
            <pc:sldMk cId="3669849669" sldId="1813"/>
            <ac:picMk id="3" creationId="{FEDCB48E-772E-4CE0-A6EA-82913B5AF737}"/>
          </ac:picMkLst>
        </pc:picChg>
      </pc:sldChg>
      <pc:sldChg chg="modSp del">
        <pc:chgData name="Naudé, Louise" userId="570bb7b4-7701-4a44-ae70-18bc62701743" providerId="ADAL" clId="{A8835FD5-9C2A-4ED1-9FF2-58A667F73D8E}" dt="2023-01-31T21:28:34.701" v="1407" actId="47"/>
        <pc:sldMkLst>
          <pc:docMk/>
          <pc:sldMk cId="755544663" sldId="1814"/>
        </pc:sldMkLst>
        <pc:spChg chg="mod">
          <ac:chgData name="Naudé, Louise" userId="570bb7b4-7701-4a44-ae70-18bc62701743" providerId="ADAL" clId="{A8835FD5-9C2A-4ED1-9FF2-58A667F73D8E}" dt="2023-01-31T19:07:17.820" v="289"/>
          <ac:spMkLst>
            <pc:docMk/>
            <pc:sldMk cId="755544663" sldId="1814"/>
            <ac:spMk id="5" creationId="{3F093880-3868-4471-AD66-9ACE21F09EA5}"/>
          </ac:spMkLst>
        </pc:spChg>
        <pc:picChg chg="mod">
          <ac:chgData name="Naudé, Louise" userId="570bb7b4-7701-4a44-ae70-18bc62701743" providerId="ADAL" clId="{A8835FD5-9C2A-4ED1-9FF2-58A667F73D8E}" dt="2023-01-31T19:07:17.820" v="289"/>
          <ac:picMkLst>
            <pc:docMk/>
            <pc:sldMk cId="755544663" sldId="1814"/>
            <ac:picMk id="4" creationId="{B3868037-9F71-403F-BBFF-24399FBB8A60}"/>
          </ac:picMkLst>
        </pc:picChg>
      </pc:sldChg>
      <pc:sldChg chg="modSp add mod">
        <pc:chgData name="Naudé, Louise" userId="570bb7b4-7701-4a44-ae70-18bc62701743" providerId="ADAL" clId="{A8835FD5-9C2A-4ED1-9FF2-58A667F73D8E}" dt="2023-01-31T22:02:47.969" v="1531" actId="1076"/>
        <pc:sldMkLst>
          <pc:docMk/>
          <pc:sldMk cId="2559292198" sldId="1815"/>
        </pc:sldMkLst>
        <pc:spChg chg="mod">
          <ac:chgData name="Naudé, Louise" userId="570bb7b4-7701-4a44-ae70-18bc62701743" providerId="ADAL" clId="{A8835FD5-9C2A-4ED1-9FF2-58A667F73D8E}" dt="2023-01-31T22:01:52.676" v="1525" actId="1076"/>
          <ac:spMkLst>
            <pc:docMk/>
            <pc:sldMk cId="2559292198" sldId="1815"/>
            <ac:spMk id="3" creationId="{4AA0A2E8-28F5-4CAC-B9C0-255D88323A5E}"/>
          </ac:spMkLst>
        </pc:spChg>
        <pc:spChg chg="mod">
          <ac:chgData name="Naudé, Louise" userId="570bb7b4-7701-4a44-ae70-18bc62701743" providerId="ADAL" clId="{A8835FD5-9C2A-4ED1-9FF2-58A667F73D8E}" dt="2023-01-31T22:02:15.026" v="1530" actId="14100"/>
          <ac:spMkLst>
            <pc:docMk/>
            <pc:sldMk cId="2559292198" sldId="1815"/>
            <ac:spMk id="4" creationId="{6CFF5ADE-ED56-45B5-B6E5-5D01FEFDB22C}"/>
          </ac:spMkLst>
        </pc:spChg>
        <pc:picChg chg="mod">
          <ac:chgData name="Naudé, Louise" userId="570bb7b4-7701-4a44-ae70-18bc62701743" providerId="ADAL" clId="{A8835FD5-9C2A-4ED1-9FF2-58A667F73D8E}" dt="2023-01-31T22:02:47.969" v="1531" actId="1076"/>
          <ac:picMkLst>
            <pc:docMk/>
            <pc:sldMk cId="2559292198" sldId="1815"/>
            <ac:picMk id="2" creationId="{285AAB0D-71E5-4F8A-AAC7-93C24A7888F6}"/>
          </ac:picMkLst>
        </pc:picChg>
      </pc:sldChg>
      <pc:sldChg chg="modSp del">
        <pc:chgData name="Naudé, Louise" userId="570bb7b4-7701-4a44-ae70-18bc62701743" providerId="ADAL" clId="{A8835FD5-9C2A-4ED1-9FF2-58A667F73D8E}" dt="2023-01-31T21:46:36.914" v="1489" actId="2696"/>
        <pc:sldMkLst>
          <pc:docMk/>
          <pc:sldMk cId="3141150948" sldId="1815"/>
        </pc:sldMkLst>
        <pc:spChg chg="mod">
          <ac:chgData name="Naudé, Louise" userId="570bb7b4-7701-4a44-ae70-18bc62701743" providerId="ADAL" clId="{A8835FD5-9C2A-4ED1-9FF2-58A667F73D8E}" dt="2023-01-31T19:07:17.820" v="289"/>
          <ac:spMkLst>
            <pc:docMk/>
            <pc:sldMk cId="3141150948" sldId="1815"/>
            <ac:spMk id="3" creationId="{4AA0A2E8-28F5-4CAC-B9C0-255D88323A5E}"/>
          </ac:spMkLst>
        </pc:spChg>
        <pc:spChg chg="mod">
          <ac:chgData name="Naudé, Louise" userId="570bb7b4-7701-4a44-ae70-18bc62701743" providerId="ADAL" clId="{A8835FD5-9C2A-4ED1-9FF2-58A667F73D8E}" dt="2023-01-31T19:07:17.820" v="289"/>
          <ac:spMkLst>
            <pc:docMk/>
            <pc:sldMk cId="3141150948" sldId="1815"/>
            <ac:spMk id="4" creationId="{6CFF5ADE-ED56-45B5-B6E5-5D01FEFDB22C}"/>
          </ac:spMkLst>
        </pc:spChg>
        <pc:picChg chg="mod">
          <ac:chgData name="Naudé, Louise" userId="570bb7b4-7701-4a44-ae70-18bc62701743" providerId="ADAL" clId="{A8835FD5-9C2A-4ED1-9FF2-58A667F73D8E}" dt="2023-01-31T19:07:17.820" v="289"/>
          <ac:picMkLst>
            <pc:docMk/>
            <pc:sldMk cId="3141150948" sldId="1815"/>
            <ac:picMk id="2" creationId="{285AAB0D-71E5-4F8A-AAC7-93C24A7888F6}"/>
          </ac:picMkLst>
        </pc:picChg>
      </pc:sldChg>
      <pc:sldChg chg="modSp del">
        <pc:chgData name="Naudé, Louise" userId="570bb7b4-7701-4a44-ae70-18bc62701743" providerId="ADAL" clId="{A8835FD5-9C2A-4ED1-9FF2-58A667F73D8E}" dt="2023-01-31T21:45:46.547" v="1484" actId="47"/>
        <pc:sldMkLst>
          <pc:docMk/>
          <pc:sldMk cId="2556928520" sldId="1816"/>
        </pc:sldMkLst>
        <pc:spChg chg="mod">
          <ac:chgData name="Naudé, Louise" userId="570bb7b4-7701-4a44-ae70-18bc62701743" providerId="ADAL" clId="{A8835FD5-9C2A-4ED1-9FF2-58A667F73D8E}" dt="2023-01-31T19:07:17.820" v="289"/>
          <ac:spMkLst>
            <pc:docMk/>
            <pc:sldMk cId="2556928520" sldId="1816"/>
            <ac:spMk id="3" creationId="{3546ECA2-9F7E-4DB4-93F0-6548BC6524B0}"/>
          </ac:spMkLst>
        </pc:spChg>
        <pc:spChg chg="mod">
          <ac:chgData name="Naudé, Louise" userId="570bb7b4-7701-4a44-ae70-18bc62701743" providerId="ADAL" clId="{A8835FD5-9C2A-4ED1-9FF2-58A667F73D8E}" dt="2023-01-31T19:07:17.820" v="289"/>
          <ac:spMkLst>
            <pc:docMk/>
            <pc:sldMk cId="2556928520" sldId="1816"/>
            <ac:spMk id="4" creationId="{44718123-2D78-4A53-8312-CD22FA97B9F6}"/>
          </ac:spMkLst>
        </pc:spChg>
        <pc:spChg chg="mod">
          <ac:chgData name="Naudé, Louise" userId="570bb7b4-7701-4a44-ae70-18bc62701743" providerId="ADAL" clId="{A8835FD5-9C2A-4ED1-9FF2-58A667F73D8E}" dt="2023-01-31T19:07:17.820" v="289"/>
          <ac:spMkLst>
            <pc:docMk/>
            <pc:sldMk cId="2556928520" sldId="1816"/>
            <ac:spMk id="7" creationId="{80614002-92EE-4892-B321-BD4AA3FB4B20}"/>
          </ac:spMkLst>
        </pc:spChg>
      </pc:sldChg>
      <pc:sldChg chg="addSp delSp modSp new mod">
        <pc:chgData name="Naudé, Louise" userId="570bb7b4-7701-4a44-ae70-18bc62701743" providerId="ADAL" clId="{A8835FD5-9C2A-4ED1-9FF2-58A667F73D8E}" dt="2023-01-31T20:16:43.353" v="1059" actId="1036"/>
        <pc:sldMkLst>
          <pc:docMk/>
          <pc:sldMk cId="1514024586" sldId="1817"/>
        </pc:sldMkLst>
        <pc:spChg chg="del">
          <ac:chgData name="Naudé, Louise" userId="570bb7b4-7701-4a44-ae70-18bc62701743" providerId="ADAL" clId="{A8835FD5-9C2A-4ED1-9FF2-58A667F73D8E}" dt="2023-01-31T19:06:38.889" v="286" actId="478"/>
          <ac:spMkLst>
            <pc:docMk/>
            <pc:sldMk cId="1514024586" sldId="1817"/>
            <ac:spMk id="2" creationId="{2A035718-A11C-E254-3367-D6464D1F568E}"/>
          </ac:spMkLst>
        </pc:spChg>
        <pc:spChg chg="del">
          <ac:chgData name="Naudé, Louise" userId="570bb7b4-7701-4a44-ae70-18bc62701743" providerId="ADAL" clId="{A8835FD5-9C2A-4ED1-9FF2-58A667F73D8E}" dt="2023-01-31T19:06:40.970" v="287" actId="478"/>
          <ac:spMkLst>
            <pc:docMk/>
            <pc:sldMk cId="1514024586" sldId="1817"/>
            <ac:spMk id="3" creationId="{754F3EBB-4CF8-C775-9AE8-4756EFD5F67A}"/>
          </ac:spMkLst>
        </pc:spChg>
        <pc:spChg chg="add mod">
          <ac:chgData name="Naudé, Louise" userId="570bb7b4-7701-4a44-ae70-18bc62701743" providerId="ADAL" clId="{A8835FD5-9C2A-4ED1-9FF2-58A667F73D8E}" dt="2023-01-31T20:16:43.353" v="1059" actId="1036"/>
          <ac:spMkLst>
            <pc:docMk/>
            <pc:sldMk cId="1514024586" sldId="1817"/>
            <ac:spMk id="6" creationId="{09106533-9C30-D13E-4EE6-59E625D9600B}"/>
          </ac:spMkLst>
        </pc:spChg>
        <pc:spChg chg="add mod">
          <ac:chgData name="Naudé, Louise" userId="570bb7b4-7701-4a44-ae70-18bc62701743" providerId="ADAL" clId="{A8835FD5-9C2A-4ED1-9FF2-58A667F73D8E}" dt="2023-01-31T19:40:36.604" v="500" actId="20577"/>
          <ac:spMkLst>
            <pc:docMk/>
            <pc:sldMk cId="1514024586" sldId="1817"/>
            <ac:spMk id="7" creationId="{AB4785C9-96CB-D1D9-8285-341E0451B65F}"/>
          </ac:spMkLst>
        </pc:spChg>
        <pc:spChg chg="add mod">
          <ac:chgData name="Naudé, Louise" userId="570bb7b4-7701-4a44-ae70-18bc62701743" providerId="ADAL" clId="{A8835FD5-9C2A-4ED1-9FF2-58A667F73D8E}" dt="2023-01-31T20:16:05.996" v="1034" actId="1076"/>
          <ac:spMkLst>
            <pc:docMk/>
            <pc:sldMk cId="1514024586" sldId="1817"/>
            <ac:spMk id="9" creationId="{D4FB29C8-B77E-87F6-E5B0-93EFF799DD84}"/>
          </ac:spMkLst>
        </pc:spChg>
        <pc:picChg chg="add mod">
          <ac:chgData name="Naudé, Louise" userId="570bb7b4-7701-4a44-ae70-18bc62701743" providerId="ADAL" clId="{A8835FD5-9C2A-4ED1-9FF2-58A667F73D8E}" dt="2023-01-31T20:16:26.164" v="1037" actId="1076"/>
          <ac:picMkLst>
            <pc:docMk/>
            <pc:sldMk cId="1514024586" sldId="1817"/>
            <ac:picMk id="5" creationId="{CCDEBC25-1BBD-FFCD-8362-219E2177B194}"/>
          </ac:picMkLst>
        </pc:picChg>
      </pc:sldChg>
      <pc:sldChg chg="addSp delSp modSp new mod">
        <pc:chgData name="Naudé, Louise" userId="570bb7b4-7701-4a44-ae70-18bc62701743" providerId="ADAL" clId="{A8835FD5-9C2A-4ED1-9FF2-58A667F73D8E}" dt="2023-01-31T20:17:51.748" v="1072" actId="1076"/>
        <pc:sldMkLst>
          <pc:docMk/>
          <pc:sldMk cId="2369016209" sldId="1818"/>
        </pc:sldMkLst>
        <pc:spChg chg="del">
          <ac:chgData name="Naudé, Louise" userId="570bb7b4-7701-4a44-ae70-18bc62701743" providerId="ADAL" clId="{A8835FD5-9C2A-4ED1-9FF2-58A667F73D8E}" dt="2023-01-31T19:28:31.606" v="337" actId="478"/>
          <ac:spMkLst>
            <pc:docMk/>
            <pc:sldMk cId="2369016209" sldId="1818"/>
            <ac:spMk id="2" creationId="{FCFC17A9-7B31-F6F4-AA9D-D37F3362724E}"/>
          </ac:spMkLst>
        </pc:spChg>
        <pc:spChg chg="del">
          <ac:chgData name="Naudé, Louise" userId="570bb7b4-7701-4a44-ae70-18bc62701743" providerId="ADAL" clId="{A8835FD5-9C2A-4ED1-9FF2-58A667F73D8E}" dt="2023-01-31T19:28:35.661" v="338" actId="478"/>
          <ac:spMkLst>
            <pc:docMk/>
            <pc:sldMk cId="2369016209" sldId="1818"/>
            <ac:spMk id="3" creationId="{88CDF3C4-BC92-AA1E-F9C8-492B9366E280}"/>
          </ac:spMkLst>
        </pc:spChg>
        <pc:spChg chg="add mod">
          <ac:chgData name="Naudé, Louise" userId="570bb7b4-7701-4a44-ae70-18bc62701743" providerId="ADAL" clId="{A8835FD5-9C2A-4ED1-9FF2-58A667F73D8E}" dt="2023-01-31T20:17:51.748" v="1072" actId="1076"/>
          <ac:spMkLst>
            <pc:docMk/>
            <pc:sldMk cId="2369016209" sldId="1818"/>
            <ac:spMk id="6" creationId="{C43FEB8B-0700-B9F2-63D1-3E129D5B263E}"/>
          </ac:spMkLst>
        </pc:spChg>
        <pc:spChg chg="add mod">
          <ac:chgData name="Naudé, Louise" userId="570bb7b4-7701-4a44-ae70-18bc62701743" providerId="ADAL" clId="{A8835FD5-9C2A-4ED1-9FF2-58A667F73D8E}" dt="2023-01-31T19:37:14.797" v="444" actId="255"/>
          <ac:spMkLst>
            <pc:docMk/>
            <pc:sldMk cId="2369016209" sldId="1818"/>
            <ac:spMk id="7" creationId="{C6AB8719-BC6D-7580-40FD-63A0D2690CBE}"/>
          </ac:spMkLst>
        </pc:spChg>
        <pc:spChg chg="add mod">
          <ac:chgData name="Naudé, Louise" userId="570bb7b4-7701-4a44-ae70-18bc62701743" providerId="ADAL" clId="{A8835FD5-9C2A-4ED1-9FF2-58A667F73D8E}" dt="2023-01-31T20:17:35.329" v="1067" actId="20577"/>
          <ac:spMkLst>
            <pc:docMk/>
            <pc:sldMk cId="2369016209" sldId="1818"/>
            <ac:spMk id="8" creationId="{FA965338-6FD3-09C0-F6F9-24F36161DA55}"/>
          </ac:spMkLst>
        </pc:spChg>
        <pc:picChg chg="add mod">
          <ac:chgData name="Naudé, Louise" userId="570bb7b4-7701-4a44-ae70-18bc62701743" providerId="ADAL" clId="{A8835FD5-9C2A-4ED1-9FF2-58A667F73D8E}" dt="2023-01-31T20:17:40.235" v="1068" actId="1076"/>
          <ac:picMkLst>
            <pc:docMk/>
            <pc:sldMk cId="2369016209" sldId="1818"/>
            <ac:picMk id="5" creationId="{05545F57-CB16-D0A7-9862-7750BE94B7D5}"/>
          </ac:picMkLst>
        </pc:picChg>
      </pc:sldChg>
      <pc:sldChg chg="addSp delSp modSp new mod ord modNotesTx">
        <pc:chgData name="Naudé, Louise" userId="570bb7b4-7701-4a44-ae70-18bc62701743" providerId="ADAL" clId="{A8835FD5-9C2A-4ED1-9FF2-58A667F73D8E}" dt="2023-01-31T20:25:10.580" v="1110" actId="1076"/>
        <pc:sldMkLst>
          <pc:docMk/>
          <pc:sldMk cId="706777211" sldId="1819"/>
        </pc:sldMkLst>
        <pc:spChg chg="del">
          <ac:chgData name="Naudé, Louise" userId="570bb7b4-7701-4a44-ae70-18bc62701743" providerId="ADAL" clId="{A8835FD5-9C2A-4ED1-9FF2-58A667F73D8E}" dt="2023-01-31T19:32:38.600" v="351" actId="478"/>
          <ac:spMkLst>
            <pc:docMk/>
            <pc:sldMk cId="706777211" sldId="1819"/>
            <ac:spMk id="2" creationId="{E3A6AB7B-DBE2-DBAF-54BB-2F904938847A}"/>
          </ac:spMkLst>
        </pc:spChg>
        <pc:spChg chg="del">
          <ac:chgData name="Naudé, Louise" userId="570bb7b4-7701-4a44-ae70-18bc62701743" providerId="ADAL" clId="{A8835FD5-9C2A-4ED1-9FF2-58A667F73D8E}" dt="2023-01-31T19:32:41.425" v="352" actId="478"/>
          <ac:spMkLst>
            <pc:docMk/>
            <pc:sldMk cId="706777211" sldId="1819"/>
            <ac:spMk id="3" creationId="{EB39A80C-FEAC-E33A-B10A-8A640937AF1A}"/>
          </ac:spMkLst>
        </pc:spChg>
        <pc:spChg chg="add mod">
          <ac:chgData name="Naudé, Louise" userId="570bb7b4-7701-4a44-ae70-18bc62701743" providerId="ADAL" clId="{A8835FD5-9C2A-4ED1-9FF2-58A667F73D8E}" dt="2023-01-31T19:37:53.037" v="458" actId="20577"/>
          <ac:spMkLst>
            <pc:docMk/>
            <pc:sldMk cId="706777211" sldId="1819"/>
            <ac:spMk id="4" creationId="{6F63829A-BA41-AD39-CFA9-EC8BA357DBA9}"/>
          </ac:spMkLst>
        </pc:spChg>
        <pc:spChg chg="add mod">
          <ac:chgData name="Naudé, Louise" userId="570bb7b4-7701-4a44-ae70-18bc62701743" providerId="ADAL" clId="{A8835FD5-9C2A-4ED1-9FF2-58A667F73D8E}" dt="2023-01-31T19:34:08.579" v="359"/>
          <ac:spMkLst>
            <pc:docMk/>
            <pc:sldMk cId="706777211" sldId="1819"/>
            <ac:spMk id="8" creationId="{8003A640-A8CC-F4DD-8ECB-4AA01841EC00}"/>
          </ac:spMkLst>
        </pc:spChg>
        <pc:spChg chg="add mod">
          <ac:chgData name="Naudé, Louise" userId="570bb7b4-7701-4a44-ae70-18bc62701743" providerId="ADAL" clId="{A8835FD5-9C2A-4ED1-9FF2-58A667F73D8E}" dt="2023-01-31T20:18:52.351" v="1082" actId="20577"/>
          <ac:spMkLst>
            <pc:docMk/>
            <pc:sldMk cId="706777211" sldId="1819"/>
            <ac:spMk id="9" creationId="{29C541B8-DB6A-840E-04B4-8E9571F5A8F6}"/>
          </ac:spMkLst>
        </pc:spChg>
        <pc:spChg chg="add mod">
          <ac:chgData name="Naudé, Louise" userId="570bb7b4-7701-4a44-ae70-18bc62701743" providerId="ADAL" clId="{A8835FD5-9C2A-4ED1-9FF2-58A667F73D8E}" dt="2023-01-31T20:25:10.580" v="1110" actId="1076"/>
          <ac:spMkLst>
            <pc:docMk/>
            <pc:sldMk cId="706777211" sldId="1819"/>
            <ac:spMk id="10" creationId="{A165A78C-3BA5-873C-EED7-6DBB2E65FC2C}"/>
          </ac:spMkLst>
        </pc:spChg>
        <pc:spChg chg="add mod">
          <ac:chgData name="Naudé, Louise" userId="570bb7b4-7701-4a44-ae70-18bc62701743" providerId="ADAL" clId="{A8835FD5-9C2A-4ED1-9FF2-58A667F73D8E}" dt="2023-01-31T20:24:28.964" v="1106" actId="1076"/>
          <ac:spMkLst>
            <pc:docMk/>
            <pc:sldMk cId="706777211" sldId="1819"/>
            <ac:spMk id="11" creationId="{E89584AB-7C89-6425-9090-8EF5F94470E7}"/>
          </ac:spMkLst>
        </pc:spChg>
        <pc:grpChg chg="add mod">
          <ac:chgData name="Naudé, Louise" userId="570bb7b4-7701-4a44-ae70-18bc62701743" providerId="ADAL" clId="{A8835FD5-9C2A-4ED1-9FF2-58A667F73D8E}" dt="2023-01-31T20:14:02.909" v="1024" actId="14100"/>
          <ac:grpSpMkLst>
            <pc:docMk/>
            <pc:sldMk cId="706777211" sldId="1819"/>
            <ac:grpSpMk id="6" creationId="{3C562368-C923-F6FF-3FA4-955F5876DD5E}"/>
          </ac:grpSpMkLst>
        </pc:grpChg>
        <pc:picChg chg="add del mod">
          <ac:chgData name="Naudé, Louise" userId="570bb7b4-7701-4a44-ae70-18bc62701743" providerId="ADAL" clId="{A8835FD5-9C2A-4ED1-9FF2-58A667F73D8E}" dt="2023-01-31T19:33:19.961" v="358" actId="478"/>
          <ac:picMkLst>
            <pc:docMk/>
            <pc:sldMk cId="706777211" sldId="1819"/>
            <ac:picMk id="5" creationId="{F06DCD44-8EA3-5433-A71F-A9F0AC591687}"/>
          </ac:picMkLst>
        </pc:picChg>
        <pc:picChg chg="add mod">
          <ac:chgData name="Naudé, Louise" userId="570bb7b4-7701-4a44-ae70-18bc62701743" providerId="ADAL" clId="{A8835FD5-9C2A-4ED1-9FF2-58A667F73D8E}" dt="2023-01-31T20:23:53.028" v="1103" actId="1076"/>
          <ac:picMkLst>
            <pc:docMk/>
            <pc:sldMk cId="706777211" sldId="1819"/>
            <ac:picMk id="7" creationId="{5C6D7A52-D780-039B-72C5-B9FD5C51BDE3}"/>
          </ac:picMkLst>
        </pc:picChg>
      </pc:sldChg>
      <pc:sldChg chg="addSp delSp modSp add mod">
        <pc:chgData name="Naudé, Louise" userId="570bb7b4-7701-4a44-ae70-18bc62701743" providerId="ADAL" clId="{A8835FD5-9C2A-4ED1-9FF2-58A667F73D8E}" dt="2023-01-31T20:17:08.785" v="1060"/>
        <pc:sldMkLst>
          <pc:docMk/>
          <pc:sldMk cId="1360968515" sldId="1820"/>
        </pc:sldMkLst>
        <pc:spChg chg="add mod">
          <ac:chgData name="Naudé, Louise" userId="570bb7b4-7701-4a44-ae70-18bc62701743" providerId="ADAL" clId="{A8835FD5-9C2A-4ED1-9FF2-58A667F73D8E}" dt="2023-01-31T19:43:22.751" v="530" actId="1076"/>
          <ac:spMkLst>
            <pc:docMk/>
            <pc:sldMk cId="1360968515" sldId="1820"/>
            <ac:spMk id="2" creationId="{50AC4A78-1867-227F-F009-83F5D6E4C8D7}"/>
          </ac:spMkLst>
        </pc:spChg>
        <pc:spChg chg="mod">
          <ac:chgData name="Naudé, Louise" userId="570bb7b4-7701-4a44-ae70-18bc62701743" providerId="ADAL" clId="{A8835FD5-9C2A-4ED1-9FF2-58A667F73D8E}" dt="2023-01-31T19:43:29.858" v="531" actId="1076"/>
          <ac:spMkLst>
            <pc:docMk/>
            <pc:sldMk cId="1360968515" sldId="1820"/>
            <ac:spMk id="3" creationId="{3546ECA2-9F7E-4DB4-93F0-6548BC6524B0}"/>
          </ac:spMkLst>
        </pc:spChg>
        <pc:spChg chg="del mod">
          <ac:chgData name="Naudé, Louise" userId="570bb7b4-7701-4a44-ae70-18bc62701743" providerId="ADAL" clId="{A8835FD5-9C2A-4ED1-9FF2-58A667F73D8E}" dt="2023-01-31T19:41:30.765" v="511" actId="478"/>
          <ac:spMkLst>
            <pc:docMk/>
            <pc:sldMk cId="1360968515" sldId="1820"/>
            <ac:spMk id="4" creationId="{44718123-2D78-4A53-8312-CD22FA97B9F6}"/>
          </ac:spMkLst>
        </pc:spChg>
        <pc:spChg chg="add mod">
          <ac:chgData name="Naudé, Louise" userId="570bb7b4-7701-4a44-ae70-18bc62701743" providerId="ADAL" clId="{A8835FD5-9C2A-4ED1-9FF2-58A667F73D8E}" dt="2023-01-31T19:44:40.636" v="594" actId="20577"/>
          <ac:spMkLst>
            <pc:docMk/>
            <pc:sldMk cId="1360968515" sldId="1820"/>
            <ac:spMk id="5" creationId="{FED5F7E0-1370-8EAA-159C-E45FDA37D735}"/>
          </ac:spMkLst>
        </pc:spChg>
        <pc:spChg chg="add mod">
          <ac:chgData name="Naudé, Louise" userId="570bb7b4-7701-4a44-ae70-18bc62701743" providerId="ADAL" clId="{A8835FD5-9C2A-4ED1-9FF2-58A667F73D8E}" dt="2023-01-31T20:17:08.785" v="1060"/>
          <ac:spMkLst>
            <pc:docMk/>
            <pc:sldMk cId="1360968515" sldId="1820"/>
            <ac:spMk id="6" creationId="{BF744692-C785-4DEA-A6EA-15ACEA1B0BB9}"/>
          </ac:spMkLst>
        </pc:spChg>
        <pc:spChg chg="del">
          <ac:chgData name="Naudé, Louise" userId="570bb7b4-7701-4a44-ae70-18bc62701743" providerId="ADAL" clId="{A8835FD5-9C2A-4ED1-9FF2-58A667F73D8E}" dt="2023-01-31T19:41:52.007" v="513" actId="478"/>
          <ac:spMkLst>
            <pc:docMk/>
            <pc:sldMk cId="1360968515" sldId="1820"/>
            <ac:spMk id="7" creationId="{80614002-92EE-4892-B321-BD4AA3FB4B20}"/>
          </ac:spMkLst>
        </pc:spChg>
      </pc:sldChg>
      <pc:sldChg chg="addSp delSp modSp new mod">
        <pc:chgData name="Naudé, Louise" userId="570bb7b4-7701-4a44-ae70-18bc62701743" providerId="ADAL" clId="{A8835FD5-9C2A-4ED1-9FF2-58A667F73D8E}" dt="2023-01-31T20:18:20.600" v="1074" actId="1076"/>
        <pc:sldMkLst>
          <pc:docMk/>
          <pc:sldMk cId="2547388388" sldId="1821"/>
        </pc:sldMkLst>
        <pc:spChg chg="del">
          <ac:chgData name="Naudé, Louise" userId="570bb7b4-7701-4a44-ae70-18bc62701743" providerId="ADAL" clId="{A8835FD5-9C2A-4ED1-9FF2-58A667F73D8E}" dt="2023-01-31T19:46:26.789" v="599" actId="478"/>
          <ac:spMkLst>
            <pc:docMk/>
            <pc:sldMk cId="2547388388" sldId="1821"/>
            <ac:spMk id="2" creationId="{E12F459E-760A-D88B-EB75-3782D11E9B44}"/>
          </ac:spMkLst>
        </pc:spChg>
        <pc:spChg chg="del">
          <ac:chgData name="Naudé, Louise" userId="570bb7b4-7701-4a44-ae70-18bc62701743" providerId="ADAL" clId="{A8835FD5-9C2A-4ED1-9FF2-58A667F73D8E}" dt="2023-01-31T19:46:31.846" v="600" actId="478"/>
          <ac:spMkLst>
            <pc:docMk/>
            <pc:sldMk cId="2547388388" sldId="1821"/>
            <ac:spMk id="3" creationId="{F478D74B-5DCB-47A6-6EFD-C9211EAA04B2}"/>
          </ac:spMkLst>
        </pc:spChg>
        <pc:spChg chg="add mod">
          <ac:chgData name="Naudé, Louise" userId="570bb7b4-7701-4a44-ae70-18bc62701743" providerId="ADAL" clId="{A8835FD5-9C2A-4ED1-9FF2-58A667F73D8E}" dt="2023-01-31T20:18:12.558" v="1073"/>
          <ac:spMkLst>
            <pc:docMk/>
            <pc:sldMk cId="2547388388" sldId="1821"/>
            <ac:spMk id="5" creationId="{D20173B7-286B-4409-F29B-15ECCF5D8168}"/>
          </ac:spMkLst>
        </pc:spChg>
        <pc:graphicFrameChg chg="add mod modGraphic">
          <ac:chgData name="Naudé, Louise" userId="570bb7b4-7701-4a44-ae70-18bc62701743" providerId="ADAL" clId="{A8835FD5-9C2A-4ED1-9FF2-58A667F73D8E}" dt="2023-01-31T20:18:20.600" v="1074" actId="1076"/>
          <ac:graphicFrameMkLst>
            <pc:docMk/>
            <pc:sldMk cId="2547388388" sldId="1821"/>
            <ac:graphicFrameMk id="4" creationId="{6AE84A91-FB64-2CFE-61C4-9CC64F04F68F}"/>
          </ac:graphicFrameMkLst>
        </pc:graphicFrameChg>
      </pc:sldChg>
      <pc:sldChg chg="addSp delSp modSp del mod modClrScheme chgLayout modNotesTx">
        <pc:chgData name="Naudé, Louise" userId="570bb7b4-7701-4a44-ae70-18bc62701743" providerId="ADAL" clId="{A8835FD5-9C2A-4ED1-9FF2-58A667F73D8E}" dt="2023-01-31T21:46:36.914" v="1489" actId="2696"/>
        <pc:sldMkLst>
          <pc:docMk/>
          <pc:sldMk cId="1114436477" sldId="1822"/>
        </pc:sldMkLst>
        <pc:spChg chg="add del mod ord topLvl">
          <ac:chgData name="Naudé, Louise" userId="570bb7b4-7701-4a44-ae70-18bc62701743" providerId="ADAL" clId="{A8835FD5-9C2A-4ED1-9FF2-58A667F73D8E}" dt="2023-01-31T21:10:48.620" v="1287" actId="14861"/>
          <ac:spMkLst>
            <pc:docMk/>
            <pc:sldMk cId="1114436477" sldId="1822"/>
            <ac:spMk id="8" creationId="{2A523FA2-4D01-4AF9-B1C5-9EDA7CC20902}"/>
          </ac:spMkLst>
        </pc:spChg>
        <pc:spChg chg="add del mod">
          <ac:chgData name="Naudé, Louise" userId="570bb7b4-7701-4a44-ae70-18bc62701743" providerId="ADAL" clId="{A8835FD5-9C2A-4ED1-9FF2-58A667F73D8E}" dt="2023-01-31T21:11:06.967" v="1290" actId="1076"/>
          <ac:spMkLst>
            <pc:docMk/>
            <pc:sldMk cId="1114436477" sldId="1822"/>
            <ac:spMk id="10" creationId="{34161545-ABBA-4E36-BF01-8E0A7F7A063B}"/>
          </ac:spMkLst>
        </pc:spChg>
        <pc:spChg chg="mod">
          <ac:chgData name="Naudé, Louise" userId="570bb7b4-7701-4a44-ae70-18bc62701743" providerId="ADAL" clId="{A8835FD5-9C2A-4ED1-9FF2-58A667F73D8E}" dt="2023-01-31T21:09:32.520" v="1265" actId="1076"/>
          <ac:spMkLst>
            <pc:docMk/>
            <pc:sldMk cId="1114436477" sldId="1822"/>
            <ac:spMk id="13" creationId="{01E42E07-0A55-4637-8375-2265AB03F18D}"/>
          </ac:spMkLst>
        </pc:spChg>
        <pc:spChg chg="mod">
          <ac:chgData name="Naudé, Louise" userId="570bb7b4-7701-4a44-ae70-18bc62701743" providerId="ADAL" clId="{A8835FD5-9C2A-4ED1-9FF2-58A667F73D8E}" dt="2023-01-31T21:11:17.756" v="1291" actId="20577"/>
          <ac:spMkLst>
            <pc:docMk/>
            <pc:sldMk cId="1114436477" sldId="1822"/>
            <ac:spMk id="14" creationId="{C2071C3A-202C-4614-AEA3-A08322D3FF9D}"/>
          </ac:spMkLst>
        </pc:spChg>
        <pc:grpChg chg="mod topLvl">
          <ac:chgData name="Naudé, Louise" userId="570bb7b4-7701-4a44-ae70-18bc62701743" providerId="ADAL" clId="{A8835FD5-9C2A-4ED1-9FF2-58A667F73D8E}" dt="2023-01-31T21:09:41.729" v="1271" actId="478"/>
          <ac:grpSpMkLst>
            <pc:docMk/>
            <pc:sldMk cId="1114436477" sldId="1822"/>
            <ac:grpSpMk id="7" creationId="{61F47EC8-51C2-47E2-8C8D-FFB71E9390E1}"/>
          </ac:grpSpMkLst>
        </pc:grpChg>
        <pc:grpChg chg="add del mod">
          <ac:chgData name="Naudé, Louise" userId="570bb7b4-7701-4a44-ae70-18bc62701743" providerId="ADAL" clId="{A8835FD5-9C2A-4ED1-9FF2-58A667F73D8E}" dt="2023-01-31T21:10:23.480" v="1283" actId="1076"/>
          <ac:grpSpMkLst>
            <pc:docMk/>
            <pc:sldMk cId="1114436477" sldId="1822"/>
            <ac:grpSpMk id="11" creationId="{E27895EE-0DCE-4603-81CD-3F740F979629}"/>
          </ac:grpSpMkLst>
        </pc:grpChg>
      </pc:sldChg>
      <pc:sldChg chg="add">
        <pc:chgData name="Naudé, Louise" userId="570bb7b4-7701-4a44-ae70-18bc62701743" providerId="ADAL" clId="{A8835FD5-9C2A-4ED1-9FF2-58A667F73D8E}" dt="2023-01-31T21:46:51.164" v="1490"/>
        <pc:sldMkLst>
          <pc:docMk/>
          <pc:sldMk cId="2545752667" sldId="1822"/>
        </pc:sldMkLst>
      </pc:sldChg>
      <pc:sldChg chg="addSp delSp modSp new del mod">
        <pc:chgData name="Naudé, Louise" userId="570bb7b4-7701-4a44-ae70-18bc62701743" providerId="ADAL" clId="{A8835FD5-9C2A-4ED1-9FF2-58A667F73D8E}" dt="2023-01-31T20:34:23.095" v="1160" actId="2696"/>
        <pc:sldMkLst>
          <pc:docMk/>
          <pc:sldMk cId="4232608677" sldId="1822"/>
        </pc:sldMkLst>
        <pc:spChg chg="del">
          <ac:chgData name="Naudé, Louise" userId="570bb7b4-7701-4a44-ae70-18bc62701743" providerId="ADAL" clId="{A8835FD5-9C2A-4ED1-9FF2-58A667F73D8E}" dt="2023-01-31T19:58:10.872" v="683" actId="478"/>
          <ac:spMkLst>
            <pc:docMk/>
            <pc:sldMk cId="4232608677" sldId="1822"/>
            <ac:spMk id="2" creationId="{2BBA55F6-31EF-C653-F1F7-5FEE094C9ACD}"/>
          </ac:spMkLst>
        </pc:spChg>
        <pc:spChg chg="del">
          <ac:chgData name="Naudé, Louise" userId="570bb7b4-7701-4a44-ae70-18bc62701743" providerId="ADAL" clId="{A8835FD5-9C2A-4ED1-9FF2-58A667F73D8E}" dt="2023-01-31T19:58:13.561" v="684" actId="478"/>
          <ac:spMkLst>
            <pc:docMk/>
            <pc:sldMk cId="4232608677" sldId="1822"/>
            <ac:spMk id="3" creationId="{83BF93FB-7181-B5E6-17AE-EE142F3D2282}"/>
          </ac:spMkLst>
        </pc:spChg>
        <pc:spChg chg="add del mod">
          <ac:chgData name="Naudé, Louise" userId="570bb7b4-7701-4a44-ae70-18bc62701743" providerId="ADAL" clId="{A8835FD5-9C2A-4ED1-9FF2-58A667F73D8E}" dt="2023-01-31T19:59:19.892" v="692"/>
          <ac:spMkLst>
            <pc:docMk/>
            <pc:sldMk cId="4232608677" sldId="1822"/>
            <ac:spMk id="5" creationId="{220B7727-2F4E-9C6E-F66D-B09E4B8F6042}"/>
          </ac:spMkLst>
        </pc:spChg>
      </pc:sldChg>
      <pc:sldChg chg="addSp delSp modSp add mod">
        <pc:chgData name="Naudé, Louise" userId="570bb7b4-7701-4a44-ae70-18bc62701743" providerId="ADAL" clId="{A8835FD5-9C2A-4ED1-9FF2-58A667F73D8E}" dt="2023-01-31T20:18:27.430" v="1075"/>
        <pc:sldMkLst>
          <pc:docMk/>
          <pc:sldMk cId="3896796269" sldId="1823"/>
        </pc:sldMkLst>
        <pc:spChg chg="mod">
          <ac:chgData name="Naudé, Louise" userId="570bb7b4-7701-4a44-ae70-18bc62701743" providerId="ADAL" clId="{A8835FD5-9C2A-4ED1-9FF2-58A667F73D8E}" dt="2023-01-31T19:59:27.049" v="693"/>
          <ac:spMkLst>
            <pc:docMk/>
            <pc:sldMk cId="3896796269" sldId="1823"/>
            <ac:spMk id="2" creationId="{50AC4A78-1867-227F-F009-83F5D6E4C8D7}"/>
          </ac:spMkLst>
        </pc:spChg>
        <pc:spChg chg="mod">
          <ac:chgData name="Naudé, Louise" userId="570bb7b4-7701-4a44-ae70-18bc62701743" providerId="ADAL" clId="{A8835FD5-9C2A-4ED1-9FF2-58A667F73D8E}" dt="2023-01-31T19:59:35.200" v="694" actId="1076"/>
          <ac:spMkLst>
            <pc:docMk/>
            <pc:sldMk cId="3896796269" sldId="1823"/>
            <ac:spMk id="3" creationId="{3546ECA2-9F7E-4DB4-93F0-6548BC6524B0}"/>
          </ac:spMkLst>
        </pc:spChg>
        <pc:spChg chg="add mod">
          <ac:chgData name="Naudé, Louise" userId="570bb7b4-7701-4a44-ae70-18bc62701743" providerId="ADAL" clId="{A8835FD5-9C2A-4ED1-9FF2-58A667F73D8E}" dt="2023-01-31T20:18:27.430" v="1075"/>
          <ac:spMkLst>
            <pc:docMk/>
            <pc:sldMk cId="3896796269" sldId="1823"/>
            <ac:spMk id="4" creationId="{391C3AC0-D73A-5F64-976F-43D3151CF192}"/>
          </ac:spMkLst>
        </pc:spChg>
        <pc:spChg chg="del">
          <ac:chgData name="Naudé, Louise" userId="570bb7b4-7701-4a44-ae70-18bc62701743" providerId="ADAL" clId="{A8835FD5-9C2A-4ED1-9FF2-58A667F73D8E}" dt="2023-01-31T19:59:40.991" v="695" actId="478"/>
          <ac:spMkLst>
            <pc:docMk/>
            <pc:sldMk cId="3896796269" sldId="1823"/>
            <ac:spMk id="5" creationId="{FED5F7E0-1370-8EAA-159C-E45FDA37D735}"/>
          </ac:spMkLst>
        </pc:spChg>
      </pc:sldChg>
      <pc:sldChg chg="delSp modSp del mod">
        <pc:chgData name="Naudé, Louise" userId="570bb7b4-7701-4a44-ae70-18bc62701743" providerId="ADAL" clId="{A8835FD5-9C2A-4ED1-9FF2-58A667F73D8E}" dt="2023-01-31T20:34:19.372" v="1159" actId="2696"/>
        <pc:sldMkLst>
          <pc:docMk/>
          <pc:sldMk cId="2396108819" sldId="1824"/>
        </pc:sldMkLst>
        <pc:spChg chg="del">
          <ac:chgData name="Naudé, Louise" userId="570bb7b4-7701-4a44-ae70-18bc62701743" providerId="ADAL" clId="{A8835FD5-9C2A-4ED1-9FF2-58A667F73D8E}" dt="2023-01-31T20:01:17.618" v="697" actId="478"/>
          <ac:spMkLst>
            <pc:docMk/>
            <pc:sldMk cId="2396108819" sldId="1824"/>
            <ac:spMk id="2" creationId="{50AC4A78-1867-227F-F009-83F5D6E4C8D7}"/>
          </ac:spMkLst>
        </pc:spChg>
        <pc:spChg chg="del mod">
          <ac:chgData name="Naudé, Louise" userId="570bb7b4-7701-4a44-ae70-18bc62701743" providerId="ADAL" clId="{A8835FD5-9C2A-4ED1-9FF2-58A667F73D8E}" dt="2023-01-31T20:13:40.704" v="1021" actId="21"/>
          <ac:spMkLst>
            <pc:docMk/>
            <pc:sldMk cId="2396108819" sldId="1824"/>
            <ac:spMk id="3" creationId="{3546ECA2-9F7E-4DB4-93F0-6548BC6524B0}"/>
          </ac:spMkLst>
        </pc:spChg>
      </pc:sldChg>
      <pc:sldChg chg="addSp modSp mod">
        <pc:chgData name="Naudé, Louise" userId="570bb7b4-7701-4a44-ae70-18bc62701743" providerId="ADAL" clId="{A8835FD5-9C2A-4ED1-9FF2-58A667F73D8E}" dt="2023-01-31T20:30:17.969" v="1154" actId="20577"/>
        <pc:sldMkLst>
          <pc:docMk/>
          <pc:sldMk cId="966935107" sldId="1825"/>
        </pc:sldMkLst>
        <pc:spChg chg="add mod">
          <ac:chgData name="Naudé, Louise" userId="570bb7b4-7701-4a44-ae70-18bc62701743" providerId="ADAL" clId="{A8835FD5-9C2A-4ED1-9FF2-58A667F73D8E}" dt="2023-01-31T20:27:08.010" v="1122" actId="1035"/>
          <ac:spMkLst>
            <pc:docMk/>
            <pc:sldMk cId="966935107" sldId="1825"/>
            <ac:spMk id="2" creationId="{002D7F8E-2F5E-CA06-EFB4-760644FDCCF4}"/>
          </ac:spMkLst>
        </pc:spChg>
        <pc:graphicFrameChg chg="mod modGraphic">
          <ac:chgData name="Naudé, Louise" userId="570bb7b4-7701-4a44-ae70-18bc62701743" providerId="ADAL" clId="{A8835FD5-9C2A-4ED1-9FF2-58A667F73D8E}" dt="2023-01-31T20:30:17.969" v="1154" actId="20577"/>
          <ac:graphicFrameMkLst>
            <pc:docMk/>
            <pc:sldMk cId="966935107" sldId="1825"/>
            <ac:graphicFrameMk id="4" creationId="{6AE84A91-FB64-2CFE-61C4-9CC64F04F68F}"/>
          </ac:graphicFrameMkLst>
        </pc:graphicFrameChg>
      </pc:sldChg>
      <pc:sldChg chg="addSp delSp modSp del mod modClrScheme chgLayout">
        <pc:chgData name="Naudé, Louise" userId="570bb7b4-7701-4a44-ae70-18bc62701743" providerId="ADAL" clId="{A8835FD5-9C2A-4ED1-9FF2-58A667F73D8E}" dt="2023-01-31T21:46:36.914" v="1489" actId="2696"/>
        <pc:sldMkLst>
          <pc:docMk/>
          <pc:sldMk cId="2925034762" sldId="1832"/>
        </pc:sldMkLst>
        <pc:spChg chg="add del mod ord">
          <ac:chgData name="Naudé, Louise" userId="570bb7b4-7701-4a44-ae70-18bc62701743" providerId="ADAL" clId="{A8835FD5-9C2A-4ED1-9FF2-58A667F73D8E}" dt="2023-01-31T20:55:18.464" v="1183" actId="478"/>
          <ac:spMkLst>
            <pc:docMk/>
            <pc:sldMk cId="2925034762" sldId="1832"/>
            <ac:spMk id="3" creationId="{C3877397-B398-103F-683B-22B00B845260}"/>
          </ac:spMkLst>
        </pc:spChg>
        <pc:spChg chg="mod">
          <ac:chgData name="Naudé, Louise" userId="570bb7b4-7701-4a44-ae70-18bc62701743" providerId="ADAL" clId="{A8835FD5-9C2A-4ED1-9FF2-58A667F73D8E}" dt="2023-01-31T21:40:25.971" v="1449" actId="1076"/>
          <ac:spMkLst>
            <pc:docMk/>
            <pc:sldMk cId="2925034762" sldId="1832"/>
            <ac:spMk id="5" creationId="{89849D84-FB02-4D98-9A99-89B6D85D1468}"/>
          </ac:spMkLst>
        </pc:spChg>
        <pc:spChg chg="mod">
          <ac:chgData name="Naudé, Louise" userId="570bb7b4-7701-4a44-ae70-18bc62701743" providerId="ADAL" clId="{A8835FD5-9C2A-4ED1-9FF2-58A667F73D8E}" dt="2023-01-31T20:55:47.302" v="1187" actId="1076"/>
          <ac:spMkLst>
            <pc:docMk/>
            <pc:sldMk cId="2925034762" sldId="1832"/>
            <ac:spMk id="7" creationId="{D8B6DDA0-DC13-48F3-A1FE-433656C7CF20}"/>
          </ac:spMkLst>
        </pc:spChg>
        <pc:picChg chg="mod">
          <ac:chgData name="Naudé, Louise" userId="570bb7b4-7701-4a44-ae70-18bc62701743" providerId="ADAL" clId="{A8835FD5-9C2A-4ED1-9FF2-58A667F73D8E}" dt="2023-01-31T20:55:44.001" v="1186" actId="1076"/>
          <ac:picMkLst>
            <pc:docMk/>
            <pc:sldMk cId="2925034762" sldId="1832"/>
            <ac:picMk id="2" creationId="{00000000-0000-0000-0000-000000000000}"/>
          </ac:picMkLst>
        </pc:picChg>
      </pc:sldChg>
      <pc:sldChg chg="add">
        <pc:chgData name="Naudé, Louise" userId="570bb7b4-7701-4a44-ae70-18bc62701743" providerId="ADAL" clId="{A8835FD5-9C2A-4ED1-9FF2-58A667F73D8E}" dt="2023-01-31T21:46:51.164" v="1490"/>
        <pc:sldMkLst>
          <pc:docMk/>
          <pc:sldMk cId="4116896668" sldId="1832"/>
        </pc:sldMkLst>
      </pc:sldChg>
      <pc:sldChg chg="modSp del mod modClrScheme chgLayout">
        <pc:chgData name="Naudé, Louise" userId="570bb7b4-7701-4a44-ae70-18bc62701743" providerId="ADAL" clId="{A8835FD5-9C2A-4ED1-9FF2-58A667F73D8E}" dt="2023-01-31T21:46:36.914" v="1489" actId="2696"/>
        <pc:sldMkLst>
          <pc:docMk/>
          <pc:sldMk cId="974586147" sldId="1833"/>
        </pc:sldMkLst>
        <pc:spChg chg="mod">
          <ac:chgData name="Naudé, Louise" userId="570bb7b4-7701-4a44-ae70-18bc62701743" providerId="ADAL" clId="{A8835FD5-9C2A-4ED1-9FF2-58A667F73D8E}" dt="2023-01-31T21:40:35.284" v="1450" actId="1076"/>
          <ac:spMkLst>
            <pc:docMk/>
            <pc:sldMk cId="974586147" sldId="1833"/>
            <ac:spMk id="5" creationId="{89849D84-FB02-4D98-9A99-89B6D85D1468}"/>
          </ac:spMkLst>
        </pc:spChg>
        <pc:spChg chg="mod">
          <ac:chgData name="Naudé, Louise" userId="570bb7b4-7701-4a44-ae70-18bc62701743" providerId="ADAL" clId="{A8835FD5-9C2A-4ED1-9FF2-58A667F73D8E}" dt="2023-01-31T21:06:14.439" v="1248" actId="14100"/>
          <ac:spMkLst>
            <pc:docMk/>
            <pc:sldMk cId="974586147" sldId="1833"/>
            <ac:spMk id="7" creationId="{D8B6DDA0-DC13-48F3-A1FE-433656C7CF20}"/>
          </ac:spMkLst>
        </pc:spChg>
        <pc:picChg chg="mod">
          <ac:chgData name="Naudé, Louise" userId="570bb7b4-7701-4a44-ae70-18bc62701743" providerId="ADAL" clId="{A8835FD5-9C2A-4ED1-9FF2-58A667F73D8E}" dt="2023-01-31T21:06:09.791" v="1246" actId="1076"/>
          <ac:picMkLst>
            <pc:docMk/>
            <pc:sldMk cId="974586147" sldId="1833"/>
            <ac:picMk id="2" creationId="{00000000-0000-0000-0000-000000000000}"/>
          </ac:picMkLst>
        </pc:picChg>
      </pc:sldChg>
      <pc:sldChg chg="add">
        <pc:chgData name="Naudé, Louise" userId="570bb7b4-7701-4a44-ae70-18bc62701743" providerId="ADAL" clId="{A8835FD5-9C2A-4ED1-9FF2-58A667F73D8E}" dt="2023-01-31T21:46:51.164" v="1490"/>
        <pc:sldMkLst>
          <pc:docMk/>
          <pc:sldMk cId="1785051524" sldId="1833"/>
        </pc:sldMkLst>
      </pc:sldChg>
      <pc:sldChg chg="modSp del mod modClrScheme chgLayout">
        <pc:chgData name="Naudé, Louise" userId="570bb7b4-7701-4a44-ae70-18bc62701743" providerId="ADAL" clId="{A8835FD5-9C2A-4ED1-9FF2-58A667F73D8E}" dt="2023-01-31T21:46:36.914" v="1489" actId="2696"/>
        <pc:sldMkLst>
          <pc:docMk/>
          <pc:sldMk cId="935886916" sldId="1834"/>
        </pc:sldMkLst>
        <pc:spChg chg="mod">
          <ac:chgData name="Naudé, Louise" userId="570bb7b4-7701-4a44-ae70-18bc62701743" providerId="ADAL" clId="{A8835FD5-9C2A-4ED1-9FF2-58A667F73D8E}" dt="2023-01-31T21:40:47.736" v="1452" actId="1076"/>
          <ac:spMkLst>
            <pc:docMk/>
            <pc:sldMk cId="935886916" sldId="1834"/>
            <ac:spMk id="5" creationId="{89849D84-FB02-4D98-9A99-89B6D85D1468}"/>
          </ac:spMkLst>
        </pc:spChg>
        <pc:spChg chg="mod">
          <ac:chgData name="Naudé, Louise" userId="570bb7b4-7701-4a44-ae70-18bc62701743" providerId="ADAL" clId="{A8835FD5-9C2A-4ED1-9FF2-58A667F73D8E}" dt="2023-01-31T21:13:07.879" v="1311" actId="14100"/>
          <ac:spMkLst>
            <pc:docMk/>
            <pc:sldMk cId="935886916" sldId="1834"/>
            <ac:spMk id="7" creationId="{D8B6DDA0-DC13-48F3-A1FE-433656C7CF20}"/>
          </ac:spMkLst>
        </pc:spChg>
        <pc:picChg chg="mod">
          <ac:chgData name="Naudé, Louise" userId="570bb7b4-7701-4a44-ae70-18bc62701743" providerId="ADAL" clId="{A8835FD5-9C2A-4ED1-9FF2-58A667F73D8E}" dt="2023-01-31T21:40:52.672" v="1454" actId="1076"/>
          <ac:picMkLst>
            <pc:docMk/>
            <pc:sldMk cId="935886916" sldId="1834"/>
            <ac:picMk id="2" creationId="{00000000-0000-0000-0000-000000000000}"/>
          </ac:picMkLst>
        </pc:picChg>
      </pc:sldChg>
      <pc:sldChg chg="add">
        <pc:chgData name="Naudé, Louise" userId="570bb7b4-7701-4a44-ae70-18bc62701743" providerId="ADAL" clId="{A8835FD5-9C2A-4ED1-9FF2-58A667F73D8E}" dt="2023-01-31T21:46:51.164" v="1490"/>
        <pc:sldMkLst>
          <pc:docMk/>
          <pc:sldMk cId="4105831432" sldId="1834"/>
        </pc:sldMkLst>
      </pc:sldChg>
      <pc:sldChg chg="add">
        <pc:chgData name="Naudé, Louise" userId="570bb7b4-7701-4a44-ae70-18bc62701743" providerId="ADAL" clId="{A8835FD5-9C2A-4ED1-9FF2-58A667F73D8E}" dt="2023-01-31T21:46:51.164" v="1490"/>
        <pc:sldMkLst>
          <pc:docMk/>
          <pc:sldMk cId="2490380717" sldId="1835"/>
        </pc:sldMkLst>
      </pc:sldChg>
      <pc:sldChg chg="addSp delSp modSp add del mod">
        <pc:chgData name="Naudé, Louise" userId="570bb7b4-7701-4a44-ae70-18bc62701743" providerId="ADAL" clId="{A8835FD5-9C2A-4ED1-9FF2-58A667F73D8E}" dt="2023-01-31T21:46:36.914" v="1489" actId="2696"/>
        <pc:sldMkLst>
          <pc:docMk/>
          <pc:sldMk cId="4212990295" sldId="1835"/>
        </pc:sldMkLst>
        <pc:spChg chg="mod">
          <ac:chgData name="Naudé, Louise" userId="570bb7b4-7701-4a44-ae70-18bc62701743" providerId="ADAL" clId="{A8835FD5-9C2A-4ED1-9FF2-58A667F73D8E}" dt="2023-01-31T21:40:00.138" v="1446" actId="1076"/>
          <ac:spMkLst>
            <pc:docMk/>
            <pc:sldMk cId="4212990295" sldId="1835"/>
            <ac:spMk id="5" creationId="{89849D84-FB02-4D98-9A99-89B6D85D1468}"/>
          </ac:spMkLst>
        </pc:spChg>
        <pc:spChg chg="mod">
          <ac:chgData name="Naudé, Louise" userId="570bb7b4-7701-4a44-ae70-18bc62701743" providerId="ADAL" clId="{A8835FD5-9C2A-4ED1-9FF2-58A667F73D8E}" dt="2023-01-31T21:40:08.248" v="1448" actId="1076"/>
          <ac:spMkLst>
            <pc:docMk/>
            <pc:sldMk cId="4212990295" sldId="1835"/>
            <ac:spMk id="7" creationId="{D8B6DDA0-DC13-48F3-A1FE-433656C7CF20}"/>
          </ac:spMkLst>
        </pc:spChg>
        <pc:picChg chg="add del mod">
          <ac:chgData name="Naudé, Louise" userId="570bb7b4-7701-4a44-ae70-18bc62701743" providerId="ADAL" clId="{A8835FD5-9C2A-4ED1-9FF2-58A667F73D8E}" dt="2023-01-31T21:40:03.913" v="1447" actId="1076"/>
          <ac:picMkLst>
            <pc:docMk/>
            <pc:sldMk cId="4212990295" sldId="1835"/>
            <ac:picMk id="2" creationId="{00000000-0000-0000-0000-000000000000}"/>
          </ac:picMkLst>
        </pc:picChg>
      </pc:sldChg>
      <pc:sldChg chg="add">
        <pc:chgData name="Naudé, Louise" userId="570bb7b4-7701-4a44-ae70-18bc62701743" providerId="ADAL" clId="{A8835FD5-9C2A-4ED1-9FF2-58A667F73D8E}" dt="2023-01-31T21:46:51.164" v="1490"/>
        <pc:sldMkLst>
          <pc:docMk/>
          <pc:sldMk cId="2613505167" sldId="1840"/>
        </pc:sldMkLst>
      </pc:sldChg>
      <pc:sldChg chg="addSp delSp modSp del mod modClrScheme chgLayout modNotesTx">
        <pc:chgData name="Naudé, Louise" userId="570bb7b4-7701-4a44-ae70-18bc62701743" providerId="ADAL" clId="{A8835FD5-9C2A-4ED1-9FF2-58A667F73D8E}" dt="2023-01-31T21:46:36.914" v="1489" actId="2696"/>
        <pc:sldMkLst>
          <pc:docMk/>
          <pc:sldMk cId="3761012903" sldId="1840"/>
        </pc:sldMkLst>
        <pc:spChg chg="add del mod">
          <ac:chgData name="Naudé, Louise" userId="570bb7b4-7701-4a44-ae70-18bc62701743" providerId="ADAL" clId="{A8835FD5-9C2A-4ED1-9FF2-58A667F73D8E}" dt="2023-01-31T21:12:28.543" v="1307"/>
          <ac:spMkLst>
            <pc:docMk/>
            <pc:sldMk cId="3761012903" sldId="1840"/>
            <ac:spMk id="9" creationId="{6D524338-876A-410A-B155-96A33A4630A7}"/>
          </ac:spMkLst>
        </pc:spChg>
        <pc:picChg chg="del">
          <ac:chgData name="Naudé, Louise" userId="570bb7b4-7701-4a44-ae70-18bc62701743" providerId="ADAL" clId="{A8835FD5-9C2A-4ED1-9FF2-58A667F73D8E}" dt="2023-01-31T21:07:08.419" v="1251" actId="478"/>
          <ac:picMkLst>
            <pc:docMk/>
            <pc:sldMk cId="3761012903" sldId="1840"/>
            <ac:picMk id="2" creationId="{00000000-0000-0000-0000-000000000000}"/>
          </ac:picMkLst>
        </pc:picChg>
      </pc:sldChg>
      <pc:sldChg chg="addSp delSp modSp del mod modClrScheme chgLayout">
        <pc:chgData name="Naudé, Louise" userId="570bb7b4-7701-4a44-ae70-18bc62701743" providerId="ADAL" clId="{A8835FD5-9C2A-4ED1-9FF2-58A667F73D8E}" dt="2023-01-31T21:46:36.914" v="1489" actId="2696"/>
        <pc:sldMkLst>
          <pc:docMk/>
          <pc:sldMk cId="4438240" sldId="1842"/>
        </pc:sldMkLst>
        <pc:spChg chg="del">
          <ac:chgData name="Naudé, Louise" userId="570bb7b4-7701-4a44-ae70-18bc62701743" providerId="ADAL" clId="{A8835FD5-9C2A-4ED1-9FF2-58A667F73D8E}" dt="2023-01-31T21:01:36.274" v="1212" actId="478"/>
          <ac:spMkLst>
            <pc:docMk/>
            <pc:sldMk cId="4438240" sldId="1842"/>
            <ac:spMk id="3" creationId="{A5DA58B7-FCEB-41B6-83F7-2927E482DA90}"/>
          </ac:spMkLst>
        </pc:spChg>
        <pc:spChg chg="add del mod">
          <ac:chgData name="Naudé, Louise" userId="570bb7b4-7701-4a44-ae70-18bc62701743" providerId="ADAL" clId="{A8835FD5-9C2A-4ED1-9FF2-58A667F73D8E}" dt="2023-01-31T21:02:47.078" v="1238" actId="478"/>
          <ac:spMkLst>
            <pc:docMk/>
            <pc:sldMk cId="4438240" sldId="1842"/>
            <ac:spMk id="6" creationId="{D2FA75EE-B223-28D1-169E-322B70DC2A38}"/>
          </ac:spMkLst>
        </pc:spChg>
        <pc:spChg chg="add del mod ord">
          <ac:chgData name="Naudé, Louise" userId="570bb7b4-7701-4a44-ae70-18bc62701743" providerId="ADAL" clId="{A8835FD5-9C2A-4ED1-9FF2-58A667F73D8E}" dt="2023-01-31T21:01:29.528" v="1211" actId="700"/>
          <ac:spMkLst>
            <pc:docMk/>
            <pc:sldMk cId="4438240" sldId="1842"/>
            <ac:spMk id="7" creationId="{31E976A7-2741-3950-FED6-40CED44EA455}"/>
          </ac:spMkLst>
        </pc:spChg>
        <pc:picChg chg="del">
          <ac:chgData name="Naudé, Louise" userId="570bb7b4-7701-4a44-ae70-18bc62701743" providerId="ADAL" clId="{A8835FD5-9C2A-4ED1-9FF2-58A667F73D8E}" dt="2023-01-31T21:01:45.800" v="1213" actId="478"/>
          <ac:picMkLst>
            <pc:docMk/>
            <pc:sldMk cId="4438240" sldId="1842"/>
            <ac:picMk id="2" creationId="{00000000-0000-0000-0000-000000000000}"/>
          </ac:picMkLst>
        </pc:picChg>
        <pc:picChg chg="add mod modCrop">
          <ac:chgData name="Naudé, Louise" userId="570bb7b4-7701-4a44-ae70-18bc62701743" providerId="ADAL" clId="{A8835FD5-9C2A-4ED1-9FF2-58A667F73D8E}" dt="2023-01-31T21:02:35.534" v="1237" actId="14100"/>
          <ac:picMkLst>
            <pc:docMk/>
            <pc:sldMk cId="4438240" sldId="1842"/>
            <ac:picMk id="5" creationId="{94FE5CF0-B2B3-C88A-A158-4D07E0AADE1F}"/>
          </ac:picMkLst>
        </pc:picChg>
      </pc:sldChg>
      <pc:sldChg chg="add">
        <pc:chgData name="Naudé, Louise" userId="570bb7b4-7701-4a44-ae70-18bc62701743" providerId="ADAL" clId="{A8835FD5-9C2A-4ED1-9FF2-58A667F73D8E}" dt="2023-01-31T21:46:51.164" v="1490"/>
        <pc:sldMkLst>
          <pc:docMk/>
          <pc:sldMk cId="1776320380" sldId="1842"/>
        </pc:sldMkLst>
      </pc:sldChg>
      <pc:sldChg chg="modSp del mod modClrScheme chgLayout">
        <pc:chgData name="Naudé, Louise" userId="570bb7b4-7701-4a44-ae70-18bc62701743" providerId="ADAL" clId="{A8835FD5-9C2A-4ED1-9FF2-58A667F73D8E}" dt="2023-01-31T21:46:36.914" v="1489" actId="2696"/>
        <pc:sldMkLst>
          <pc:docMk/>
          <pc:sldMk cId="1165403725" sldId="1843"/>
        </pc:sldMkLst>
        <pc:picChg chg="mod ord">
          <ac:chgData name="Naudé, Louise" userId="570bb7b4-7701-4a44-ae70-18bc62701743" providerId="ADAL" clId="{A8835FD5-9C2A-4ED1-9FF2-58A667F73D8E}" dt="2023-01-31T21:04:46.534" v="1240" actId="1076"/>
          <ac:picMkLst>
            <pc:docMk/>
            <pc:sldMk cId="1165403725" sldId="1843"/>
            <ac:picMk id="3" creationId="{13626450-BFDA-46A1-A0BA-022FB5930A0F}"/>
          </ac:picMkLst>
        </pc:picChg>
        <pc:picChg chg="mod">
          <ac:chgData name="Naudé, Louise" userId="570bb7b4-7701-4a44-ae70-18bc62701743" providerId="ADAL" clId="{A8835FD5-9C2A-4ED1-9FF2-58A667F73D8E}" dt="2023-01-31T21:05:40.126" v="1245" actId="1076"/>
          <ac:picMkLst>
            <pc:docMk/>
            <pc:sldMk cId="1165403725" sldId="1843"/>
            <ac:picMk id="4" creationId="{566685D1-9C08-4147-A22C-00E671542945}"/>
          </ac:picMkLst>
        </pc:picChg>
      </pc:sldChg>
      <pc:sldChg chg="add">
        <pc:chgData name="Naudé, Louise" userId="570bb7b4-7701-4a44-ae70-18bc62701743" providerId="ADAL" clId="{A8835FD5-9C2A-4ED1-9FF2-58A667F73D8E}" dt="2023-01-31T21:46:51.164" v="1490"/>
        <pc:sldMkLst>
          <pc:docMk/>
          <pc:sldMk cId="1918617068" sldId="1843"/>
        </pc:sldMkLst>
      </pc:sldChg>
      <pc:sldChg chg="add del">
        <pc:chgData name="Naudé, Louise" userId="570bb7b4-7701-4a44-ae70-18bc62701743" providerId="ADAL" clId="{A8835FD5-9C2A-4ED1-9FF2-58A667F73D8E}" dt="2023-01-31T20:41:44.274" v="1163"/>
        <pc:sldMkLst>
          <pc:docMk/>
          <pc:sldMk cId="2460253987" sldId="1844"/>
        </pc:sldMkLst>
      </pc:sldChg>
      <pc:sldChg chg="add del">
        <pc:chgData name="Naudé, Louise" userId="570bb7b4-7701-4a44-ae70-18bc62701743" providerId="ADAL" clId="{A8835FD5-9C2A-4ED1-9FF2-58A667F73D8E}" dt="2023-01-31T21:16:37.712" v="1315" actId="2696"/>
        <pc:sldMkLst>
          <pc:docMk/>
          <pc:sldMk cId="2845316151" sldId="1844"/>
        </pc:sldMkLst>
      </pc:sldChg>
      <pc:sldChg chg="add del">
        <pc:chgData name="Naudé, Louise" userId="570bb7b4-7701-4a44-ae70-18bc62701743" providerId="ADAL" clId="{A8835FD5-9C2A-4ED1-9FF2-58A667F73D8E}" dt="2023-01-31T21:28:54.894" v="1411" actId="47"/>
        <pc:sldMkLst>
          <pc:docMk/>
          <pc:sldMk cId="4044360355" sldId="1845"/>
        </pc:sldMkLst>
      </pc:sldChg>
      <pc:sldChg chg="add del">
        <pc:chgData name="Naudé, Louise" userId="570bb7b4-7701-4a44-ae70-18bc62701743" providerId="ADAL" clId="{A8835FD5-9C2A-4ED1-9FF2-58A667F73D8E}" dt="2023-01-31T21:28:47.421" v="1409" actId="47"/>
        <pc:sldMkLst>
          <pc:docMk/>
          <pc:sldMk cId="44958158" sldId="1848"/>
        </pc:sldMkLst>
      </pc:sldChg>
      <pc:sldChg chg="add del">
        <pc:chgData name="Naudé, Louise" userId="570bb7b4-7701-4a44-ae70-18bc62701743" providerId="ADAL" clId="{A8835FD5-9C2A-4ED1-9FF2-58A667F73D8E}" dt="2023-01-31T21:28:51.178" v="1410" actId="47"/>
        <pc:sldMkLst>
          <pc:docMk/>
          <pc:sldMk cId="1495225365" sldId="1851"/>
        </pc:sldMkLst>
      </pc:sldChg>
      <pc:sldChg chg="add del ord">
        <pc:chgData name="Naudé, Louise" userId="570bb7b4-7701-4a44-ae70-18bc62701743" providerId="ADAL" clId="{A8835FD5-9C2A-4ED1-9FF2-58A667F73D8E}" dt="2023-01-31T21:46:36.914" v="1489" actId="2696"/>
        <pc:sldMkLst>
          <pc:docMk/>
          <pc:sldMk cId="1340550562" sldId="1859"/>
        </pc:sldMkLst>
      </pc:sldChg>
      <pc:sldChg chg="add mod modShow">
        <pc:chgData name="Naudé, Louise" userId="570bb7b4-7701-4a44-ae70-18bc62701743" providerId="ADAL" clId="{A8835FD5-9C2A-4ED1-9FF2-58A667F73D8E}" dt="2023-01-31T22:02:58.865" v="1532" actId="729"/>
        <pc:sldMkLst>
          <pc:docMk/>
          <pc:sldMk cId="4197726119" sldId="1859"/>
        </pc:sldMkLst>
      </pc:sldChg>
      <pc:sldChg chg="add del ord">
        <pc:chgData name="Naudé, Louise" userId="570bb7b4-7701-4a44-ae70-18bc62701743" providerId="ADAL" clId="{A8835FD5-9C2A-4ED1-9FF2-58A667F73D8E}" dt="2023-01-31T21:46:36.914" v="1489" actId="2696"/>
        <pc:sldMkLst>
          <pc:docMk/>
          <pc:sldMk cId="356003253" sldId="1861"/>
        </pc:sldMkLst>
      </pc:sldChg>
      <pc:sldChg chg="add mod modShow">
        <pc:chgData name="Naudé, Louise" userId="570bb7b4-7701-4a44-ae70-18bc62701743" providerId="ADAL" clId="{A8835FD5-9C2A-4ED1-9FF2-58A667F73D8E}" dt="2023-01-31T22:03:01.126" v="1533" actId="729"/>
        <pc:sldMkLst>
          <pc:docMk/>
          <pc:sldMk cId="673244971" sldId="1861"/>
        </pc:sldMkLst>
      </pc:sldChg>
      <pc:sldChg chg="add">
        <pc:chgData name="Naudé, Louise" userId="570bb7b4-7701-4a44-ae70-18bc62701743" providerId="ADAL" clId="{A8835FD5-9C2A-4ED1-9FF2-58A667F73D8E}" dt="2023-01-31T21:46:51.164" v="1490"/>
        <pc:sldMkLst>
          <pc:docMk/>
          <pc:sldMk cId="2064604526" sldId="1863"/>
        </pc:sldMkLst>
      </pc:sldChg>
      <pc:sldChg chg="modSp del mod modClrScheme chgLayout">
        <pc:chgData name="Naudé, Louise" userId="570bb7b4-7701-4a44-ae70-18bc62701743" providerId="ADAL" clId="{A8835FD5-9C2A-4ED1-9FF2-58A667F73D8E}" dt="2023-01-31T21:46:36.914" v="1489" actId="2696"/>
        <pc:sldMkLst>
          <pc:docMk/>
          <pc:sldMk cId="2540742701" sldId="1863"/>
        </pc:sldMkLst>
        <pc:spChg chg="mod">
          <ac:chgData name="Naudé, Louise" userId="570bb7b4-7701-4a44-ae70-18bc62701743" providerId="ADAL" clId="{A8835FD5-9C2A-4ED1-9FF2-58A667F73D8E}" dt="2023-01-31T21:27:10.487" v="1373" actId="1076"/>
          <ac:spMkLst>
            <pc:docMk/>
            <pc:sldMk cId="2540742701" sldId="1863"/>
            <ac:spMk id="2" creationId="{63B45266-B6C1-463F-897B-C2B9518095C2}"/>
          </ac:spMkLst>
        </pc:spChg>
      </pc:sldChg>
      <pc:sldChg chg="modSp del mod modClrScheme chgLayout">
        <pc:chgData name="Naudé, Louise" userId="570bb7b4-7701-4a44-ae70-18bc62701743" providerId="ADAL" clId="{A8835FD5-9C2A-4ED1-9FF2-58A667F73D8E}" dt="2023-01-31T21:46:36.914" v="1489" actId="2696"/>
        <pc:sldMkLst>
          <pc:docMk/>
          <pc:sldMk cId="1287270234" sldId="1865"/>
        </pc:sldMkLst>
        <pc:spChg chg="mod">
          <ac:chgData name="Naudé, Louise" userId="570bb7b4-7701-4a44-ae70-18bc62701743" providerId="ADAL" clId="{A8835FD5-9C2A-4ED1-9FF2-58A667F73D8E}" dt="2023-01-31T21:28:12.929" v="1406" actId="20577"/>
          <ac:spMkLst>
            <pc:docMk/>
            <pc:sldMk cId="1287270234" sldId="1865"/>
            <ac:spMk id="2" creationId="{63B45266-B6C1-463F-897B-C2B9518095C2}"/>
          </ac:spMkLst>
        </pc:spChg>
      </pc:sldChg>
      <pc:sldChg chg="del">
        <pc:chgData name="Naudé, Louise" userId="570bb7b4-7701-4a44-ae70-18bc62701743" providerId="ADAL" clId="{A8835FD5-9C2A-4ED1-9FF2-58A667F73D8E}" dt="2023-01-31T21:17:04.188" v="1316" actId="2696"/>
        <pc:sldMkLst>
          <pc:docMk/>
          <pc:sldMk cId="1633801464" sldId="1865"/>
        </pc:sldMkLst>
      </pc:sldChg>
      <pc:sldChg chg="add">
        <pc:chgData name="Naudé, Louise" userId="570bb7b4-7701-4a44-ae70-18bc62701743" providerId="ADAL" clId="{A8835FD5-9C2A-4ED1-9FF2-58A667F73D8E}" dt="2023-01-31T21:46:51.164" v="1490"/>
        <pc:sldMkLst>
          <pc:docMk/>
          <pc:sldMk cId="3928790685" sldId="1865"/>
        </pc:sldMkLst>
      </pc:sldChg>
      <pc:sldChg chg="addSp delSp modSp del mod modClrScheme chgLayout">
        <pc:chgData name="Naudé, Louise" userId="570bb7b4-7701-4a44-ae70-18bc62701743" providerId="ADAL" clId="{A8835FD5-9C2A-4ED1-9FF2-58A667F73D8E}" dt="2023-01-31T21:46:36.914" v="1489" actId="2696"/>
        <pc:sldMkLst>
          <pc:docMk/>
          <pc:sldMk cId="1579327850" sldId="1866"/>
        </pc:sldMkLst>
        <pc:spChg chg="add mod">
          <ac:chgData name="Naudé, Louise" userId="570bb7b4-7701-4a44-ae70-18bc62701743" providerId="ADAL" clId="{A8835FD5-9C2A-4ED1-9FF2-58A667F73D8E}" dt="2023-01-31T21:27:50.966" v="1394" actId="20577"/>
          <ac:spMkLst>
            <pc:docMk/>
            <pc:sldMk cId="1579327850" sldId="1866"/>
            <ac:spMk id="3" creationId="{A09EBB58-5EA8-1BEF-9075-CE656CA208C0}"/>
          </ac:spMkLst>
        </pc:spChg>
        <pc:picChg chg="del">
          <ac:chgData name="Naudé, Louise" userId="570bb7b4-7701-4a44-ae70-18bc62701743" providerId="ADAL" clId="{A8835FD5-9C2A-4ED1-9FF2-58A667F73D8E}" dt="2023-01-31T21:25:56.239" v="1349" actId="478"/>
          <ac:picMkLst>
            <pc:docMk/>
            <pc:sldMk cId="1579327850" sldId="1866"/>
            <ac:picMk id="2" creationId="{00000000-0000-0000-0000-000000000000}"/>
          </ac:picMkLst>
        </pc:picChg>
        <pc:picChg chg="mod">
          <ac:chgData name="Naudé, Louise" userId="570bb7b4-7701-4a44-ae70-18bc62701743" providerId="ADAL" clId="{A8835FD5-9C2A-4ED1-9FF2-58A667F73D8E}" dt="2023-01-31T21:27:56.911" v="1395" actId="1076"/>
          <ac:picMkLst>
            <pc:docMk/>
            <pc:sldMk cId="1579327850" sldId="1866"/>
            <ac:picMk id="6" creationId="{81D26EAE-63B4-457C-8C55-46B375340F59}"/>
          </ac:picMkLst>
        </pc:picChg>
      </pc:sldChg>
      <pc:sldChg chg="add">
        <pc:chgData name="Naudé, Louise" userId="570bb7b4-7701-4a44-ae70-18bc62701743" providerId="ADAL" clId="{A8835FD5-9C2A-4ED1-9FF2-58A667F73D8E}" dt="2023-01-31T21:46:51.164" v="1490"/>
        <pc:sldMkLst>
          <pc:docMk/>
          <pc:sldMk cId="3791039800" sldId="1866"/>
        </pc:sldMkLst>
      </pc:sldChg>
      <pc:sldChg chg="addSp delSp modSp del mod modClrScheme chgLayout">
        <pc:chgData name="Naudé, Louise" userId="570bb7b4-7701-4a44-ae70-18bc62701743" providerId="ADAL" clId="{A8835FD5-9C2A-4ED1-9FF2-58A667F73D8E}" dt="2023-01-31T21:46:36.914" v="1489" actId="2696"/>
        <pc:sldMkLst>
          <pc:docMk/>
          <pc:sldMk cId="587755595" sldId="1867"/>
        </pc:sldMkLst>
        <pc:spChg chg="add mod">
          <ac:chgData name="Naudé, Louise" userId="570bb7b4-7701-4a44-ae70-18bc62701743" providerId="ADAL" clId="{A8835FD5-9C2A-4ED1-9FF2-58A667F73D8E}" dt="2023-01-31T21:27:30.290" v="1375" actId="113"/>
          <ac:spMkLst>
            <pc:docMk/>
            <pc:sldMk cId="587755595" sldId="1867"/>
            <ac:spMk id="3" creationId="{6BA359D0-1F7A-D21D-DF40-80689FE0C11D}"/>
          </ac:spMkLst>
        </pc:spChg>
        <pc:picChg chg="del">
          <ac:chgData name="Naudé, Louise" userId="570bb7b4-7701-4a44-ae70-18bc62701743" providerId="ADAL" clId="{A8835FD5-9C2A-4ED1-9FF2-58A667F73D8E}" dt="2023-01-31T21:26:00.842" v="1350" actId="478"/>
          <ac:picMkLst>
            <pc:docMk/>
            <pc:sldMk cId="587755595" sldId="1867"/>
            <ac:picMk id="2" creationId="{00000000-0000-0000-0000-000000000000}"/>
          </ac:picMkLst>
        </pc:picChg>
        <pc:picChg chg="mod">
          <ac:chgData name="Naudé, Louise" userId="570bb7b4-7701-4a44-ae70-18bc62701743" providerId="ADAL" clId="{A8835FD5-9C2A-4ED1-9FF2-58A667F73D8E}" dt="2023-01-31T21:26:34.578" v="1357" actId="1076"/>
          <ac:picMkLst>
            <pc:docMk/>
            <pc:sldMk cId="587755595" sldId="1867"/>
            <ac:picMk id="5" creationId="{B2CD2921-CF5D-4432-9F9A-D7C9BA093D3E}"/>
          </ac:picMkLst>
        </pc:picChg>
      </pc:sldChg>
      <pc:sldChg chg="add">
        <pc:chgData name="Naudé, Louise" userId="570bb7b4-7701-4a44-ae70-18bc62701743" providerId="ADAL" clId="{A8835FD5-9C2A-4ED1-9FF2-58A667F73D8E}" dt="2023-01-31T21:46:51.164" v="1490"/>
        <pc:sldMkLst>
          <pc:docMk/>
          <pc:sldMk cId="3196286690" sldId="1867"/>
        </pc:sldMkLst>
      </pc:sldChg>
      <pc:sldChg chg="delSp modSp del mod modClrScheme chgLayout">
        <pc:chgData name="Naudé, Louise" userId="570bb7b4-7701-4a44-ae70-18bc62701743" providerId="ADAL" clId="{A8835FD5-9C2A-4ED1-9FF2-58A667F73D8E}" dt="2023-01-31T21:46:36.914" v="1489" actId="2696"/>
        <pc:sldMkLst>
          <pc:docMk/>
          <pc:sldMk cId="793602461" sldId="1868"/>
        </pc:sldMkLst>
        <pc:spChg chg="mod">
          <ac:chgData name="Naudé, Louise" userId="570bb7b4-7701-4a44-ae70-18bc62701743" providerId="ADAL" clId="{A8835FD5-9C2A-4ED1-9FF2-58A667F73D8E}" dt="2023-01-31T21:27:21.261" v="1374" actId="113"/>
          <ac:spMkLst>
            <pc:docMk/>
            <pc:sldMk cId="793602461" sldId="1868"/>
            <ac:spMk id="8" creationId="{9814E9F7-5AD6-4988-8AAF-4AA18A0B753A}"/>
          </ac:spMkLst>
        </pc:spChg>
        <pc:picChg chg="del">
          <ac:chgData name="Naudé, Louise" userId="570bb7b4-7701-4a44-ae70-18bc62701743" providerId="ADAL" clId="{A8835FD5-9C2A-4ED1-9FF2-58A667F73D8E}" dt="2023-01-31T21:26:04.306" v="1351" actId="478"/>
          <ac:picMkLst>
            <pc:docMk/>
            <pc:sldMk cId="793602461" sldId="1868"/>
            <ac:picMk id="2" creationId="{00000000-0000-0000-0000-000000000000}"/>
          </ac:picMkLst>
        </pc:picChg>
        <pc:picChg chg="mod">
          <ac:chgData name="Naudé, Louise" userId="570bb7b4-7701-4a44-ae70-18bc62701743" providerId="ADAL" clId="{A8835FD5-9C2A-4ED1-9FF2-58A667F73D8E}" dt="2023-01-31T21:26:11.360" v="1352" actId="1076"/>
          <ac:picMkLst>
            <pc:docMk/>
            <pc:sldMk cId="793602461" sldId="1868"/>
            <ac:picMk id="6" creationId="{73A4B3F5-E2C6-484C-B8F1-5BE246B6CFCC}"/>
          </ac:picMkLst>
        </pc:picChg>
      </pc:sldChg>
      <pc:sldChg chg="add">
        <pc:chgData name="Naudé, Louise" userId="570bb7b4-7701-4a44-ae70-18bc62701743" providerId="ADAL" clId="{A8835FD5-9C2A-4ED1-9FF2-58A667F73D8E}" dt="2023-01-31T21:46:51.164" v="1490"/>
        <pc:sldMkLst>
          <pc:docMk/>
          <pc:sldMk cId="3768505981" sldId="1868"/>
        </pc:sldMkLst>
      </pc:sldChg>
      <pc:sldChg chg="delSp modSp add mod modNotesTx">
        <pc:chgData name="Naudé, Louise" userId="570bb7b4-7701-4a44-ae70-18bc62701743" providerId="ADAL" clId="{A8835FD5-9C2A-4ED1-9FF2-58A667F73D8E}" dt="2023-01-31T21:58:29.045" v="1506" actId="478"/>
        <pc:sldMkLst>
          <pc:docMk/>
          <pc:sldMk cId="1497792907" sldId="1869"/>
        </pc:sldMkLst>
        <pc:spChg chg="mod">
          <ac:chgData name="Naudé, Louise" userId="570bb7b4-7701-4a44-ae70-18bc62701743" providerId="ADAL" clId="{A8835FD5-9C2A-4ED1-9FF2-58A667F73D8E}" dt="2023-01-31T21:58:05.354" v="1500" actId="20577"/>
          <ac:spMkLst>
            <pc:docMk/>
            <pc:sldMk cId="1497792907" sldId="1869"/>
            <ac:spMk id="4" creationId="{B725EFC2-6F32-470D-B359-F57CF0FECC60}"/>
          </ac:spMkLst>
        </pc:spChg>
        <pc:spChg chg="del">
          <ac:chgData name="Naudé, Louise" userId="570bb7b4-7701-4a44-ae70-18bc62701743" providerId="ADAL" clId="{A8835FD5-9C2A-4ED1-9FF2-58A667F73D8E}" dt="2023-01-31T21:58:29.045" v="1506" actId="478"/>
          <ac:spMkLst>
            <pc:docMk/>
            <pc:sldMk cId="1497792907" sldId="1869"/>
            <ac:spMk id="5" creationId="{52C75F36-4B1B-4A75-B0E5-704FE13CA756}"/>
          </ac:spMkLst>
        </pc:spChg>
        <pc:picChg chg="mod modCrop">
          <ac:chgData name="Naudé, Louise" userId="570bb7b4-7701-4a44-ae70-18bc62701743" providerId="ADAL" clId="{A8835FD5-9C2A-4ED1-9FF2-58A667F73D8E}" dt="2023-01-31T21:57:57.217" v="1498" actId="1076"/>
          <ac:picMkLst>
            <pc:docMk/>
            <pc:sldMk cId="1497792907" sldId="1869"/>
            <ac:picMk id="3" creationId="{88B89464-320F-48E1-9563-42DAE8B1BE74}"/>
          </ac:picMkLst>
        </pc:picChg>
      </pc:sldChg>
      <pc:sldChg chg="add del ord">
        <pc:chgData name="Naudé, Louise" userId="570bb7b4-7701-4a44-ae70-18bc62701743" providerId="ADAL" clId="{A8835FD5-9C2A-4ED1-9FF2-58A667F73D8E}" dt="2023-01-31T21:46:36.914" v="1489" actId="2696"/>
        <pc:sldMkLst>
          <pc:docMk/>
          <pc:sldMk cId="1832540285" sldId="1869"/>
        </pc:sldMkLst>
      </pc:sldChg>
      <pc:sldChg chg="add">
        <pc:chgData name="Naudé, Louise" userId="570bb7b4-7701-4a44-ae70-18bc62701743" providerId="ADAL" clId="{A8835FD5-9C2A-4ED1-9FF2-58A667F73D8E}" dt="2023-01-31T21:46:51.164" v="1490"/>
        <pc:sldMkLst>
          <pc:docMk/>
          <pc:sldMk cId="1589119856" sldId="1870"/>
        </pc:sldMkLst>
      </pc:sldChg>
      <pc:sldChg chg="addSp delSp modSp del mod modClrScheme chgLayout">
        <pc:chgData name="Naudé, Louise" userId="570bb7b4-7701-4a44-ae70-18bc62701743" providerId="ADAL" clId="{A8835FD5-9C2A-4ED1-9FF2-58A667F73D8E}" dt="2023-01-31T21:46:36.914" v="1489" actId="2696"/>
        <pc:sldMkLst>
          <pc:docMk/>
          <pc:sldMk cId="4287537434" sldId="1870"/>
        </pc:sldMkLst>
        <pc:spChg chg="mod">
          <ac:chgData name="Naudé, Louise" userId="570bb7b4-7701-4a44-ae70-18bc62701743" providerId="ADAL" clId="{A8835FD5-9C2A-4ED1-9FF2-58A667F73D8E}" dt="2023-01-31T21:15:42.173" v="1313" actId="207"/>
          <ac:spMkLst>
            <pc:docMk/>
            <pc:sldMk cId="4287537434" sldId="1870"/>
            <ac:spMk id="3" creationId="{8EC95035-1F19-4E42-8696-C218610461D5}"/>
          </ac:spMkLst>
        </pc:spChg>
        <pc:spChg chg="add del mod">
          <ac:chgData name="Naudé, Louise" userId="570bb7b4-7701-4a44-ae70-18bc62701743" providerId="ADAL" clId="{A8835FD5-9C2A-4ED1-9FF2-58A667F73D8E}" dt="2023-01-31T21:22:25.094" v="1333" actId="21"/>
          <ac:spMkLst>
            <pc:docMk/>
            <pc:sldMk cId="4287537434" sldId="1870"/>
            <ac:spMk id="5" creationId="{707F119D-41B1-B390-F9C4-0F5C44523DE5}"/>
          </ac:spMkLst>
        </pc:spChg>
        <pc:picChg chg="add del mod">
          <ac:chgData name="Naudé, Louise" userId="570bb7b4-7701-4a44-ae70-18bc62701743" providerId="ADAL" clId="{A8835FD5-9C2A-4ED1-9FF2-58A667F73D8E}" dt="2023-01-31T21:22:08.463" v="1330" actId="478"/>
          <ac:picMkLst>
            <pc:docMk/>
            <pc:sldMk cId="4287537434" sldId="1870"/>
            <ac:picMk id="2" creationId="{F5F09F9D-C24B-1273-E328-177EBB380502}"/>
          </ac:picMkLst>
        </pc:picChg>
        <pc:picChg chg="add del mod">
          <ac:chgData name="Naudé, Louise" userId="570bb7b4-7701-4a44-ae70-18bc62701743" providerId="ADAL" clId="{A8835FD5-9C2A-4ED1-9FF2-58A667F73D8E}" dt="2023-01-31T21:18:54.002" v="1322"/>
          <ac:picMkLst>
            <pc:docMk/>
            <pc:sldMk cId="4287537434" sldId="1870"/>
            <ac:picMk id="4" creationId="{B75D79D5-5612-EABE-DF1B-B58BF0407118}"/>
          </ac:picMkLst>
        </pc:picChg>
      </pc:sldChg>
      <pc:sldChg chg="addSp modSp new del mod">
        <pc:chgData name="Naudé, Louise" userId="570bb7b4-7701-4a44-ae70-18bc62701743" providerId="ADAL" clId="{A8835FD5-9C2A-4ED1-9FF2-58A667F73D8E}" dt="2023-01-31T21:46:36.914" v="1489" actId="2696"/>
        <pc:sldMkLst>
          <pc:docMk/>
          <pc:sldMk cId="3572239984" sldId="1871"/>
        </pc:sldMkLst>
        <pc:spChg chg="add mod">
          <ac:chgData name="Naudé, Louise" userId="570bb7b4-7701-4a44-ae70-18bc62701743" providerId="ADAL" clId="{A8835FD5-9C2A-4ED1-9FF2-58A667F73D8E}" dt="2023-01-31T21:22:33.088" v="1334"/>
          <ac:spMkLst>
            <pc:docMk/>
            <pc:sldMk cId="3572239984" sldId="1871"/>
            <ac:spMk id="4" creationId="{A0392EF0-34E6-773D-440F-B904F2D00A8F}"/>
          </ac:spMkLst>
        </pc:spChg>
        <pc:picChg chg="add mod">
          <ac:chgData name="Naudé, Louise" userId="570bb7b4-7701-4a44-ae70-18bc62701743" providerId="ADAL" clId="{A8835FD5-9C2A-4ED1-9FF2-58A667F73D8E}" dt="2023-01-31T21:22:40.673" v="1335" actId="1076"/>
          <ac:picMkLst>
            <pc:docMk/>
            <pc:sldMk cId="3572239984" sldId="1871"/>
            <ac:picMk id="3" creationId="{87B93E02-1C32-BFF4-E418-2DF1B2ECE76F}"/>
          </ac:picMkLst>
        </pc:picChg>
      </pc:sldChg>
      <pc:sldChg chg="add">
        <pc:chgData name="Naudé, Louise" userId="570bb7b4-7701-4a44-ae70-18bc62701743" providerId="ADAL" clId="{A8835FD5-9C2A-4ED1-9FF2-58A667F73D8E}" dt="2023-01-31T21:46:51.164" v="1490"/>
        <pc:sldMkLst>
          <pc:docMk/>
          <pc:sldMk cId="3945663427" sldId="1871"/>
        </pc:sldMkLst>
      </pc:sldChg>
      <pc:sldMasterChg chg="addSp modSp addSldLayout delSldLayout modSldLayout sldLayoutOrd">
        <pc:chgData name="Naudé, Louise" userId="570bb7b4-7701-4a44-ae70-18bc62701743" providerId="ADAL" clId="{A8835FD5-9C2A-4ED1-9FF2-58A667F73D8E}" dt="2023-01-31T21:46:36.914" v="1489" actId="2696"/>
        <pc:sldMasterMkLst>
          <pc:docMk/>
          <pc:sldMasterMk cId="0" sldId="2147483787"/>
        </pc:sldMasterMkLst>
        <pc:spChg chg="add mod">
          <ac:chgData name="Naudé, Louise" userId="570bb7b4-7701-4a44-ae70-18bc62701743" providerId="ADAL" clId="{A8835FD5-9C2A-4ED1-9FF2-58A667F73D8E}" dt="2023-01-31T19:07:17.820" v="289"/>
          <ac:spMkLst>
            <pc:docMk/>
            <pc:sldMasterMk cId="0" sldId="2147483787"/>
            <ac:spMk id="2" creationId="{3EA994D3-2778-00ED-9D8F-1A8E4AC05D2C}"/>
          </ac:spMkLst>
        </pc:spChg>
        <pc:spChg chg="mod">
          <ac:chgData name="Naudé, Louise" userId="570bb7b4-7701-4a44-ae70-18bc62701743" providerId="ADAL" clId="{A8835FD5-9C2A-4ED1-9FF2-58A667F73D8E}" dt="2023-01-31T19:07:17.820" v="289"/>
          <ac:spMkLst>
            <pc:docMk/>
            <pc:sldMasterMk cId="0" sldId="2147483787"/>
            <ac:spMk id="5" creationId="{BA749628-2B1E-6ABB-4460-585F3D90A939}"/>
          </ac:spMkLst>
        </pc:spChg>
        <pc:spChg chg="mod">
          <ac:chgData name="Naudé, Louise" userId="570bb7b4-7701-4a44-ae70-18bc62701743" providerId="ADAL" clId="{A8835FD5-9C2A-4ED1-9FF2-58A667F73D8E}" dt="2023-01-31T19:07:17.820" v="289"/>
          <ac:spMkLst>
            <pc:docMk/>
            <pc:sldMasterMk cId="0" sldId="2147483787"/>
            <ac:spMk id="1026" creationId="{00000000-0000-0000-0000-000000000000}"/>
          </ac:spMkLst>
        </pc:spChg>
        <pc:spChg chg="mod">
          <ac:chgData name="Naudé, Louise" userId="570bb7b4-7701-4a44-ae70-18bc62701743" providerId="ADAL" clId="{A8835FD5-9C2A-4ED1-9FF2-58A667F73D8E}" dt="2023-01-31T19:07:17.820" v="289"/>
          <ac:spMkLst>
            <pc:docMk/>
            <pc:sldMasterMk cId="0" sldId="2147483787"/>
            <ac:spMk id="1027" creationId="{00000000-0000-0000-0000-000000000000}"/>
          </ac:spMkLst>
        </pc:spChg>
        <pc:grpChg chg="add mod">
          <ac:chgData name="Naudé, Louise" userId="570bb7b4-7701-4a44-ae70-18bc62701743" providerId="ADAL" clId="{A8835FD5-9C2A-4ED1-9FF2-58A667F73D8E}" dt="2023-01-31T19:07:17.820" v="289"/>
          <ac:grpSpMkLst>
            <pc:docMk/>
            <pc:sldMasterMk cId="0" sldId="2147483787"/>
            <ac:grpSpMk id="3" creationId="{60BAE9A0-2302-C82B-10E3-0D9C4F309B7C}"/>
          </ac:grpSpMkLst>
        </pc:grpChg>
        <pc:grpChg chg="mod">
          <ac:chgData name="Naudé, Louise" userId="570bb7b4-7701-4a44-ae70-18bc62701743" providerId="ADAL" clId="{A8835FD5-9C2A-4ED1-9FF2-58A667F73D8E}" dt="2023-01-31T19:07:17.820" v="289"/>
          <ac:grpSpMkLst>
            <pc:docMk/>
            <pc:sldMasterMk cId="0" sldId="2147483787"/>
            <ac:grpSpMk id="4" creationId="{083C09A1-A42C-1320-2258-B0DD0D13A643}"/>
          </ac:grpSpMkLst>
        </pc:grpChg>
        <pc:picChg chg="mod">
          <ac:chgData name="Naudé, Louise" userId="570bb7b4-7701-4a44-ae70-18bc62701743" providerId="ADAL" clId="{A8835FD5-9C2A-4ED1-9FF2-58A667F73D8E}" dt="2023-01-31T19:07:17.820" v="289"/>
          <ac:picMkLst>
            <pc:docMk/>
            <pc:sldMasterMk cId="0" sldId="2147483787"/>
            <ac:picMk id="6" creationId="{2E0B31FC-F808-F8C9-5B45-45E9780835D4}"/>
          </ac:picMkLst>
        </pc:picChg>
        <pc:picChg chg="mod">
          <ac:chgData name="Naudé, Louise" userId="570bb7b4-7701-4a44-ae70-18bc62701743" providerId="ADAL" clId="{A8835FD5-9C2A-4ED1-9FF2-58A667F73D8E}" dt="2023-01-31T19:07:17.820" v="289"/>
          <ac:picMkLst>
            <pc:docMk/>
            <pc:sldMasterMk cId="0" sldId="2147483787"/>
            <ac:picMk id="7" creationId="{51F44440-C5EF-22C8-8994-9FFD9D2934AC}"/>
          </ac:picMkLst>
        </pc:picChg>
        <pc:sldLayoutChg chg="addSp delSp modSp mod">
          <pc:chgData name="Naudé, Louise" userId="570bb7b4-7701-4a44-ae70-18bc62701743" providerId="ADAL" clId="{A8835FD5-9C2A-4ED1-9FF2-58A667F73D8E}" dt="2023-01-31T19:07:17.820" v="289"/>
          <pc:sldLayoutMkLst>
            <pc:docMk/>
            <pc:sldMasterMk cId="0" sldId="2147483787"/>
            <pc:sldLayoutMk cId="143710403" sldId="2147483792"/>
          </pc:sldLayoutMkLst>
          <pc:spChg chg="del">
            <ac:chgData name="Naudé, Louise" userId="570bb7b4-7701-4a44-ae70-18bc62701743" providerId="ADAL" clId="{A8835FD5-9C2A-4ED1-9FF2-58A667F73D8E}" dt="2023-01-31T18:33:06.993" v="8" actId="478"/>
            <ac:spMkLst>
              <pc:docMk/>
              <pc:sldMasterMk cId="0" sldId="2147483787"/>
              <pc:sldLayoutMk cId="143710403" sldId="2147483792"/>
              <ac:spMk id="2" creationId="{00000000-0000-0000-0000-000000000000}"/>
            </ac:spMkLst>
          </pc:spChg>
          <pc:spChg chg="mod">
            <ac:chgData name="Naudé, Louise" userId="570bb7b4-7701-4a44-ae70-18bc62701743" providerId="ADAL" clId="{A8835FD5-9C2A-4ED1-9FF2-58A667F73D8E}" dt="2023-01-31T19:07:17.820" v="289"/>
            <ac:spMkLst>
              <pc:docMk/>
              <pc:sldMasterMk cId="0" sldId="2147483787"/>
              <pc:sldLayoutMk cId="143710403" sldId="2147483792"/>
              <ac:spMk id="3" creationId="{858E1101-D3C8-4973-9B37-0190685095C9}"/>
            </ac:spMkLst>
          </pc:spChg>
          <pc:spChg chg="mod">
            <ac:chgData name="Naudé, Louise" userId="570bb7b4-7701-4a44-ae70-18bc62701743" providerId="ADAL" clId="{A8835FD5-9C2A-4ED1-9FF2-58A667F73D8E}" dt="2023-01-31T19:07:17.820" v="289"/>
            <ac:spMkLst>
              <pc:docMk/>
              <pc:sldMasterMk cId="0" sldId="2147483787"/>
              <pc:sldLayoutMk cId="143710403" sldId="2147483792"/>
              <ac:spMk id="5" creationId="{C9E70DF2-D91C-473E-99E6-DE40C2AF7520}"/>
            </ac:spMkLst>
          </pc:spChg>
          <pc:spChg chg="add mod">
            <ac:chgData name="Naudé, Louise" userId="570bb7b4-7701-4a44-ae70-18bc62701743" providerId="ADAL" clId="{A8835FD5-9C2A-4ED1-9FF2-58A667F73D8E}" dt="2023-01-31T19:07:17.820" v="289"/>
            <ac:spMkLst>
              <pc:docMk/>
              <pc:sldMasterMk cId="0" sldId="2147483787"/>
              <pc:sldLayoutMk cId="143710403" sldId="2147483792"/>
              <ac:spMk id="10" creationId="{D711A94F-EDA3-B11E-DD97-7BAE70B45ECE}"/>
            </ac:spMkLst>
          </pc:spChg>
          <pc:grpChg chg="add mod">
            <ac:chgData name="Naudé, Louise" userId="570bb7b4-7701-4a44-ae70-18bc62701743" providerId="ADAL" clId="{A8835FD5-9C2A-4ED1-9FF2-58A667F73D8E}" dt="2023-01-31T19:07:17.820" v="289"/>
            <ac:grpSpMkLst>
              <pc:docMk/>
              <pc:sldMasterMk cId="0" sldId="2147483787"/>
              <pc:sldLayoutMk cId="143710403" sldId="2147483792"/>
              <ac:grpSpMk id="4" creationId="{29ED8BE1-9EF7-BE64-96D4-ACC197D42C90}"/>
            </ac:grpSpMkLst>
          </pc:grpChg>
          <pc:grpChg chg="add mod">
            <ac:chgData name="Naudé, Louise" userId="570bb7b4-7701-4a44-ae70-18bc62701743" providerId="ADAL" clId="{A8835FD5-9C2A-4ED1-9FF2-58A667F73D8E}" dt="2023-01-31T19:07:17.820" v="289"/>
            <ac:grpSpMkLst>
              <pc:docMk/>
              <pc:sldMasterMk cId="0" sldId="2147483787"/>
              <pc:sldLayoutMk cId="143710403" sldId="2147483792"/>
              <ac:grpSpMk id="9" creationId="{A0C0AFFB-8A19-8D99-3E26-EBFCFFDD2A88}"/>
            </ac:grpSpMkLst>
          </pc:grpChg>
          <pc:picChg chg="del">
            <ac:chgData name="Naudé, Louise" userId="570bb7b4-7701-4a44-ae70-18bc62701743" providerId="ADAL" clId="{A8835FD5-9C2A-4ED1-9FF2-58A667F73D8E}" dt="2023-01-31T18:31:30.979" v="3" actId="478"/>
            <ac:picMkLst>
              <pc:docMk/>
              <pc:sldMasterMk cId="0" sldId="2147483787"/>
              <pc:sldLayoutMk cId="143710403" sldId="2147483792"/>
              <ac:picMk id="6" creationId="{FDEF41BB-4A18-4181-81BD-EE8ABDF76C4F}"/>
            </ac:picMkLst>
          </pc:picChg>
          <pc:picChg chg="del">
            <ac:chgData name="Naudé, Louise" userId="570bb7b4-7701-4a44-ae70-18bc62701743" providerId="ADAL" clId="{A8835FD5-9C2A-4ED1-9FF2-58A667F73D8E}" dt="2023-01-31T18:31:33.935" v="5" actId="478"/>
            <ac:picMkLst>
              <pc:docMk/>
              <pc:sldMasterMk cId="0" sldId="2147483787"/>
              <pc:sldLayoutMk cId="143710403" sldId="2147483792"/>
              <ac:picMk id="7" creationId="{F35D4E6E-763B-440C-8D43-D5C4DC9E5C3A}"/>
            </ac:picMkLst>
          </pc:picChg>
          <pc:picChg chg="del">
            <ac:chgData name="Naudé, Louise" userId="570bb7b4-7701-4a44-ae70-18bc62701743" providerId="ADAL" clId="{A8835FD5-9C2A-4ED1-9FF2-58A667F73D8E}" dt="2023-01-31T18:31:33.001" v="4" actId="478"/>
            <ac:picMkLst>
              <pc:docMk/>
              <pc:sldMasterMk cId="0" sldId="2147483787"/>
              <pc:sldLayoutMk cId="143710403" sldId="2147483792"/>
              <ac:picMk id="8" creationId="{C7FA2A85-7FE1-4FA8-ADAA-863BC05A6063}"/>
            </ac:picMkLst>
          </pc:picChg>
          <pc:picChg chg="add mod">
            <ac:chgData name="Naudé, Louise" userId="570bb7b4-7701-4a44-ae70-18bc62701743" providerId="ADAL" clId="{A8835FD5-9C2A-4ED1-9FF2-58A667F73D8E}" dt="2023-01-31T19:07:17.820" v="289"/>
            <ac:picMkLst>
              <pc:docMk/>
              <pc:sldMasterMk cId="0" sldId="2147483787"/>
              <pc:sldLayoutMk cId="143710403" sldId="2147483792"/>
              <ac:picMk id="11" creationId="{40C3F972-EFCF-DA7A-0371-196E5961A2D0}"/>
            </ac:picMkLst>
          </pc:picChg>
          <pc:picChg chg="add mod">
            <ac:chgData name="Naudé, Louise" userId="570bb7b4-7701-4a44-ae70-18bc62701743" providerId="ADAL" clId="{A8835FD5-9C2A-4ED1-9FF2-58A667F73D8E}" dt="2023-01-31T19:07:17.820" v="289"/>
            <ac:picMkLst>
              <pc:docMk/>
              <pc:sldMasterMk cId="0" sldId="2147483787"/>
              <pc:sldLayoutMk cId="143710403" sldId="2147483792"/>
              <ac:picMk id="12" creationId="{B22B55B0-942C-6BD3-A74C-FDDFFF89A753}"/>
            </ac:picMkLst>
          </pc:picChg>
        </pc:sldLayoutChg>
        <pc:sldLayoutChg chg="delSp modSp del mod">
          <pc:chgData name="Naudé, Louise" userId="570bb7b4-7701-4a44-ae70-18bc62701743" providerId="ADAL" clId="{A8835FD5-9C2A-4ED1-9FF2-58A667F73D8E}" dt="2023-01-31T21:46:36.914" v="1489" actId="2696"/>
          <pc:sldLayoutMkLst>
            <pc:docMk/>
            <pc:sldMasterMk cId="0" sldId="2147483787"/>
            <pc:sldLayoutMk cId="3824859836" sldId="2147483808"/>
          </pc:sldLayoutMkLst>
          <pc:spChg chg="del">
            <ac:chgData name="Naudé, Louise" userId="570bb7b4-7701-4a44-ae70-18bc62701743" providerId="ADAL" clId="{A8835FD5-9C2A-4ED1-9FF2-58A667F73D8E}" dt="2023-01-31T18:36:47.149" v="79" actId="478"/>
            <ac:spMkLst>
              <pc:docMk/>
              <pc:sldMasterMk cId="0" sldId="2147483787"/>
              <pc:sldLayoutMk cId="3824859836" sldId="2147483808"/>
              <ac:spMk id="2" creationId="{00000000-0000-0000-0000-000000000000}"/>
            </ac:spMkLst>
          </pc:spChg>
          <pc:spChg chg="del">
            <ac:chgData name="Naudé, Louise" userId="570bb7b4-7701-4a44-ae70-18bc62701743" providerId="ADAL" clId="{A8835FD5-9C2A-4ED1-9FF2-58A667F73D8E}" dt="2023-01-31T18:36:51.726" v="80" actId="478"/>
            <ac:spMkLst>
              <pc:docMk/>
              <pc:sldMasterMk cId="0" sldId="2147483787"/>
              <pc:sldLayoutMk cId="3824859836" sldId="2147483808"/>
              <ac:spMk id="4" creationId="{00000000-0000-0000-0000-000000000000}"/>
            </ac:spMkLst>
          </pc:spChg>
          <pc:spChg chg="mod">
            <ac:chgData name="Naudé, Louise" userId="570bb7b4-7701-4a44-ae70-18bc62701743" providerId="ADAL" clId="{A8835FD5-9C2A-4ED1-9FF2-58A667F73D8E}" dt="2023-01-31T19:07:17.820" v="289"/>
            <ac:spMkLst>
              <pc:docMk/>
              <pc:sldMasterMk cId="0" sldId="2147483787"/>
              <pc:sldLayoutMk cId="3824859836" sldId="2147483808"/>
              <ac:spMk id="5" creationId="{00000000-0000-0000-0000-000000000000}"/>
            </ac:spMkLst>
          </pc:spChg>
          <pc:picChg chg="del">
            <ac:chgData name="Naudé, Louise" userId="570bb7b4-7701-4a44-ae70-18bc62701743" providerId="ADAL" clId="{A8835FD5-9C2A-4ED1-9FF2-58A667F73D8E}" dt="2023-01-31T18:36:44.757" v="78" actId="478"/>
            <ac:picMkLst>
              <pc:docMk/>
              <pc:sldMasterMk cId="0" sldId="2147483787"/>
              <pc:sldLayoutMk cId="3824859836" sldId="2147483808"/>
              <ac:picMk id="3" creationId="{00000000-0000-0000-0000-000000000000}"/>
            </ac:picMkLst>
          </pc:picChg>
        </pc:sldLayoutChg>
        <pc:sldLayoutChg chg="del">
          <pc:chgData name="Naudé, Louise" userId="570bb7b4-7701-4a44-ae70-18bc62701743" providerId="ADAL" clId="{A8835FD5-9C2A-4ED1-9FF2-58A667F73D8E}" dt="2023-01-31T18:34:42.032" v="67" actId="2696"/>
          <pc:sldLayoutMkLst>
            <pc:docMk/>
            <pc:sldMasterMk cId="0" sldId="2147483787"/>
            <pc:sldLayoutMk cId="3207922131" sldId="2147483809"/>
          </pc:sldLayoutMkLst>
        </pc:sldLayoutChg>
        <pc:sldLayoutChg chg="del">
          <pc:chgData name="Naudé, Louise" userId="570bb7b4-7701-4a44-ae70-18bc62701743" providerId="ADAL" clId="{A8835FD5-9C2A-4ED1-9FF2-58A667F73D8E}" dt="2023-01-31T18:35:14.422" v="68" actId="2696"/>
          <pc:sldLayoutMkLst>
            <pc:docMk/>
            <pc:sldMasterMk cId="0" sldId="2147483787"/>
            <pc:sldLayoutMk cId="476778290" sldId="2147483955"/>
          </pc:sldLayoutMkLst>
        </pc:sldLayoutChg>
        <pc:sldLayoutChg chg="del">
          <pc:chgData name="Naudé, Louise" userId="570bb7b4-7701-4a44-ae70-18bc62701743" providerId="ADAL" clId="{A8835FD5-9C2A-4ED1-9FF2-58A667F73D8E}" dt="2023-01-31T18:35:15.985" v="69" actId="2696"/>
          <pc:sldLayoutMkLst>
            <pc:docMk/>
            <pc:sldMasterMk cId="0" sldId="2147483787"/>
            <pc:sldLayoutMk cId="67471504" sldId="2147483956"/>
          </pc:sldLayoutMkLst>
        </pc:sldLayoutChg>
        <pc:sldLayoutChg chg="del">
          <pc:chgData name="Naudé, Louise" userId="570bb7b4-7701-4a44-ae70-18bc62701743" providerId="ADAL" clId="{A8835FD5-9C2A-4ED1-9FF2-58A667F73D8E}" dt="2023-01-31T18:35:17.319" v="70" actId="2696"/>
          <pc:sldLayoutMkLst>
            <pc:docMk/>
            <pc:sldMasterMk cId="0" sldId="2147483787"/>
            <pc:sldLayoutMk cId="1040869113" sldId="2147483958"/>
          </pc:sldLayoutMkLst>
        </pc:sldLayoutChg>
        <pc:sldLayoutChg chg="del">
          <pc:chgData name="Naudé, Louise" userId="570bb7b4-7701-4a44-ae70-18bc62701743" providerId="ADAL" clId="{A8835FD5-9C2A-4ED1-9FF2-58A667F73D8E}" dt="2023-01-31T18:35:19.056" v="71" actId="2696"/>
          <pc:sldLayoutMkLst>
            <pc:docMk/>
            <pc:sldMasterMk cId="0" sldId="2147483787"/>
            <pc:sldLayoutMk cId="281640446" sldId="2147483959"/>
          </pc:sldLayoutMkLst>
        </pc:sldLayoutChg>
        <pc:sldLayoutChg chg="delSp mod">
          <pc:chgData name="Naudé, Louise" userId="570bb7b4-7701-4a44-ae70-18bc62701743" providerId="ADAL" clId="{A8835FD5-9C2A-4ED1-9FF2-58A667F73D8E}" dt="2023-01-31T18:36:57.734" v="82" actId="478"/>
          <pc:sldLayoutMkLst>
            <pc:docMk/>
            <pc:sldMasterMk cId="0" sldId="2147483787"/>
            <pc:sldLayoutMk cId="1865627796" sldId="2147483960"/>
          </pc:sldLayoutMkLst>
          <pc:spChg chg="del">
            <ac:chgData name="Naudé, Louise" userId="570bb7b4-7701-4a44-ae70-18bc62701743" providerId="ADAL" clId="{A8835FD5-9C2A-4ED1-9FF2-58A667F73D8E}" dt="2023-01-31T18:36:57.734" v="82" actId="478"/>
            <ac:spMkLst>
              <pc:docMk/>
              <pc:sldMasterMk cId="0" sldId="2147483787"/>
              <pc:sldLayoutMk cId="1865627796" sldId="2147483960"/>
              <ac:spMk id="2" creationId="{00000000-0000-0000-0000-000000000000}"/>
            </ac:spMkLst>
          </pc:spChg>
          <pc:spChg chg="del">
            <ac:chgData name="Naudé, Louise" userId="570bb7b4-7701-4a44-ae70-18bc62701743" providerId="ADAL" clId="{A8835FD5-9C2A-4ED1-9FF2-58A667F73D8E}" dt="2023-01-31T18:36:55.287" v="81" actId="478"/>
            <ac:spMkLst>
              <pc:docMk/>
              <pc:sldMasterMk cId="0" sldId="2147483787"/>
              <pc:sldLayoutMk cId="1865627796" sldId="2147483960"/>
              <ac:spMk id="3" creationId="{40A41E6B-2E59-43EC-8D90-FDFA71433330}"/>
            </ac:spMkLst>
          </pc:spChg>
        </pc:sldLayoutChg>
        <pc:sldLayoutChg chg="modSp ord">
          <pc:chgData name="Naudé, Louise" userId="570bb7b4-7701-4a44-ae70-18bc62701743" providerId="ADAL" clId="{A8835FD5-9C2A-4ED1-9FF2-58A667F73D8E}" dt="2023-01-31T19:07:17.820" v="289"/>
          <pc:sldLayoutMkLst>
            <pc:docMk/>
            <pc:sldMasterMk cId="0" sldId="2147483787"/>
            <pc:sldLayoutMk cId="3772566278" sldId="2147483964"/>
          </pc:sldLayoutMkLst>
          <pc:spChg chg="mod">
            <ac:chgData name="Naudé, Louise" userId="570bb7b4-7701-4a44-ae70-18bc62701743" providerId="ADAL" clId="{A8835FD5-9C2A-4ED1-9FF2-58A667F73D8E}" dt="2023-01-31T19:07:17.820" v="289"/>
            <ac:spMkLst>
              <pc:docMk/>
              <pc:sldMasterMk cId="0" sldId="2147483787"/>
              <pc:sldLayoutMk cId="3772566278" sldId="2147483964"/>
              <ac:spMk id="2" creationId="{00000000-0000-0000-0000-000000000000}"/>
            </ac:spMkLst>
          </pc:spChg>
          <pc:spChg chg="mod">
            <ac:chgData name="Naudé, Louise" userId="570bb7b4-7701-4a44-ae70-18bc62701743" providerId="ADAL" clId="{A8835FD5-9C2A-4ED1-9FF2-58A667F73D8E}" dt="2023-01-31T19:07:17.820" v="289"/>
            <ac:spMkLst>
              <pc:docMk/>
              <pc:sldMasterMk cId="0" sldId="2147483787"/>
              <pc:sldLayoutMk cId="3772566278" sldId="2147483964"/>
              <ac:spMk id="3" creationId="{00000000-0000-0000-0000-000000000000}"/>
            </ac:spMkLst>
          </pc:spChg>
          <pc:spChg chg="mod">
            <ac:chgData name="Naudé, Louise" userId="570bb7b4-7701-4a44-ae70-18bc62701743" providerId="ADAL" clId="{A8835FD5-9C2A-4ED1-9FF2-58A667F73D8E}" dt="2023-01-31T19:07:17.820" v="289"/>
            <ac:spMkLst>
              <pc:docMk/>
              <pc:sldMasterMk cId="0" sldId="2147483787"/>
              <pc:sldLayoutMk cId="3772566278" sldId="2147483964"/>
              <ac:spMk id="4" creationId="{B1B56E44-0553-415C-9DDB-E25AFD120366}"/>
            </ac:spMkLst>
          </pc:spChg>
          <pc:spChg chg="mod">
            <ac:chgData name="Naudé, Louise" userId="570bb7b4-7701-4a44-ae70-18bc62701743" providerId="ADAL" clId="{A8835FD5-9C2A-4ED1-9FF2-58A667F73D8E}" dt="2023-01-31T19:07:17.820" v="289"/>
            <ac:spMkLst>
              <pc:docMk/>
              <pc:sldMasterMk cId="0" sldId="2147483787"/>
              <pc:sldLayoutMk cId="3772566278" sldId="2147483964"/>
              <ac:spMk id="5" creationId="{26EA6651-2391-41DC-A5B2-6CF9151E4910}"/>
            </ac:spMkLst>
          </pc:spChg>
          <pc:spChg chg="mod">
            <ac:chgData name="Naudé, Louise" userId="570bb7b4-7701-4a44-ae70-18bc62701743" providerId="ADAL" clId="{A8835FD5-9C2A-4ED1-9FF2-58A667F73D8E}" dt="2023-01-31T19:07:17.820" v="289"/>
            <ac:spMkLst>
              <pc:docMk/>
              <pc:sldMasterMk cId="0" sldId="2147483787"/>
              <pc:sldLayoutMk cId="3772566278" sldId="2147483964"/>
              <ac:spMk id="6" creationId="{7EB3E45A-3972-49AC-9F2E-17F67D3858AD}"/>
            </ac:spMkLst>
          </pc:spChg>
        </pc:sldLayoutChg>
        <pc:sldLayoutChg chg="add del mod modTransition">
          <pc:chgData name="Naudé, Louise" userId="570bb7b4-7701-4a44-ae70-18bc62701743" providerId="ADAL" clId="{A8835FD5-9C2A-4ED1-9FF2-58A667F73D8E}" dt="2023-01-31T18:36:00.730" v="76" actId="2890"/>
          <pc:sldLayoutMkLst>
            <pc:docMk/>
            <pc:sldMasterMk cId="0" sldId="2147483787"/>
            <pc:sldLayoutMk cId="304187801" sldId="2147483965"/>
          </pc:sldLayoutMkLst>
        </pc:sldLayoutChg>
        <pc:sldLayoutChg chg="del">
          <pc:chgData name="Naudé, Louise" userId="570bb7b4-7701-4a44-ae70-18bc62701743" providerId="ADAL" clId="{A8835FD5-9C2A-4ED1-9FF2-58A667F73D8E}" dt="2023-01-31T21:46:36.914" v="1489" actId="2696"/>
          <pc:sldLayoutMkLst>
            <pc:docMk/>
            <pc:sldMasterMk cId="0" sldId="2147483787"/>
            <pc:sldLayoutMk cId="17580524" sldId="2147483980"/>
          </pc:sldLayoutMkLst>
        </pc:sldLayoutChg>
        <pc:sldLayoutChg chg="del">
          <pc:chgData name="Naudé, Louise" userId="570bb7b4-7701-4a44-ae70-18bc62701743" providerId="ADAL" clId="{A8835FD5-9C2A-4ED1-9FF2-58A667F73D8E}" dt="2023-01-31T21:28:47.421" v="1409" actId="47"/>
          <pc:sldLayoutMkLst>
            <pc:docMk/>
            <pc:sldMasterMk cId="0" sldId="2147483787"/>
            <pc:sldLayoutMk cId="969655671" sldId="2147483981"/>
          </pc:sldLayoutMkLst>
        </pc:sldLayoutChg>
      </pc:sldMasterChg>
      <pc:sldMasterChg chg="del delSldLayout">
        <pc:chgData name="Naudé, Louise" userId="570bb7b4-7701-4a44-ae70-18bc62701743" providerId="ADAL" clId="{A8835FD5-9C2A-4ED1-9FF2-58A667F73D8E}" dt="2023-01-31T18:33:34.886" v="22" actId="2696"/>
        <pc:sldMasterMkLst>
          <pc:docMk/>
          <pc:sldMasterMk cId="3099505965" sldId="2147483794"/>
        </pc:sldMasterMkLst>
        <pc:sldLayoutChg chg="del">
          <pc:chgData name="Naudé, Louise" userId="570bb7b4-7701-4a44-ae70-18bc62701743" providerId="ADAL" clId="{A8835FD5-9C2A-4ED1-9FF2-58A667F73D8E}" dt="2023-01-31T18:33:34.839" v="9" actId="2696"/>
          <pc:sldLayoutMkLst>
            <pc:docMk/>
            <pc:sldMasterMk cId="3099505965" sldId="2147483794"/>
            <pc:sldLayoutMk cId="241773293" sldId="2147483795"/>
          </pc:sldLayoutMkLst>
        </pc:sldLayoutChg>
        <pc:sldLayoutChg chg="del">
          <pc:chgData name="Naudé, Louise" userId="570bb7b4-7701-4a44-ae70-18bc62701743" providerId="ADAL" clId="{A8835FD5-9C2A-4ED1-9FF2-58A667F73D8E}" dt="2023-01-31T18:33:34.839" v="10" actId="2696"/>
          <pc:sldLayoutMkLst>
            <pc:docMk/>
            <pc:sldMasterMk cId="3099505965" sldId="2147483794"/>
            <pc:sldLayoutMk cId="3204925271" sldId="2147483796"/>
          </pc:sldLayoutMkLst>
        </pc:sldLayoutChg>
        <pc:sldLayoutChg chg="del">
          <pc:chgData name="Naudé, Louise" userId="570bb7b4-7701-4a44-ae70-18bc62701743" providerId="ADAL" clId="{A8835FD5-9C2A-4ED1-9FF2-58A667F73D8E}" dt="2023-01-31T18:33:34.839" v="11" actId="2696"/>
          <pc:sldLayoutMkLst>
            <pc:docMk/>
            <pc:sldMasterMk cId="3099505965" sldId="2147483794"/>
            <pc:sldLayoutMk cId="1482020349" sldId="2147483797"/>
          </pc:sldLayoutMkLst>
        </pc:sldLayoutChg>
        <pc:sldLayoutChg chg="del">
          <pc:chgData name="Naudé, Louise" userId="570bb7b4-7701-4a44-ae70-18bc62701743" providerId="ADAL" clId="{A8835FD5-9C2A-4ED1-9FF2-58A667F73D8E}" dt="2023-01-31T18:33:34.855" v="12" actId="2696"/>
          <pc:sldLayoutMkLst>
            <pc:docMk/>
            <pc:sldMasterMk cId="3099505965" sldId="2147483794"/>
            <pc:sldLayoutMk cId="1967312013" sldId="2147483798"/>
          </pc:sldLayoutMkLst>
        </pc:sldLayoutChg>
        <pc:sldLayoutChg chg="del">
          <pc:chgData name="Naudé, Louise" userId="570bb7b4-7701-4a44-ae70-18bc62701743" providerId="ADAL" clId="{A8835FD5-9C2A-4ED1-9FF2-58A667F73D8E}" dt="2023-01-31T18:33:34.855" v="13" actId="2696"/>
          <pc:sldLayoutMkLst>
            <pc:docMk/>
            <pc:sldMasterMk cId="3099505965" sldId="2147483794"/>
            <pc:sldLayoutMk cId="3780546154" sldId="2147483799"/>
          </pc:sldLayoutMkLst>
        </pc:sldLayoutChg>
        <pc:sldLayoutChg chg="del">
          <pc:chgData name="Naudé, Louise" userId="570bb7b4-7701-4a44-ae70-18bc62701743" providerId="ADAL" clId="{A8835FD5-9C2A-4ED1-9FF2-58A667F73D8E}" dt="2023-01-31T18:33:34.855" v="14" actId="2696"/>
          <pc:sldLayoutMkLst>
            <pc:docMk/>
            <pc:sldMasterMk cId="3099505965" sldId="2147483794"/>
            <pc:sldLayoutMk cId="2468079474" sldId="2147483800"/>
          </pc:sldLayoutMkLst>
        </pc:sldLayoutChg>
        <pc:sldLayoutChg chg="del">
          <pc:chgData name="Naudé, Louise" userId="570bb7b4-7701-4a44-ae70-18bc62701743" providerId="ADAL" clId="{A8835FD5-9C2A-4ED1-9FF2-58A667F73D8E}" dt="2023-01-31T18:33:34.855" v="15" actId="2696"/>
          <pc:sldLayoutMkLst>
            <pc:docMk/>
            <pc:sldMasterMk cId="3099505965" sldId="2147483794"/>
            <pc:sldLayoutMk cId="1462532285" sldId="2147483801"/>
          </pc:sldLayoutMkLst>
        </pc:sldLayoutChg>
        <pc:sldLayoutChg chg="del">
          <pc:chgData name="Naudé, Louise" userId="570bb7b4-7701-4a44-ae70-18bc62701743" providerId="ADAL" clId="{A8835FD5-9C2A-4ED1-9FF2-58A667F73D8E}" dt="2023-01-31T18:33:34.855" v="16" actId="2696"/>
          <pc:sldLayoutMkLst>
            <pc:docMk/>
            <pc:sldMasterMk cId="3099505965" sldId="2147483794"/>
            <pc:sldLayoutMk cId="2805411231" sldId="2147483802"/>
          </pc:sldLayoutMkLst>
        </pc:sldLayoutChg>
        <pc:sldLayoutChg chg="del">
          <pc:chgData name="Naudé, Louise" userId="570bb7b4-7701-4a44-ae70-18bc62701743" providerId="ADAL" clId="{A8835FD5-9C2A-4ED1-9FF2-58A667F73D8E}" dt="2023-01-31T18:33:34.870" v="17" actId="2696"/>
          <pc:sldLayoutMkLst>
            <pc:docMk/>
            <pc:sldMasterMk cId="3099505965" sldId="2147483794"/>
            <pc:sldLayoutMk cId="1634256979" sldId="2147483803"/>
          </pc:sldLayoutMkLst>
        </pc:sldLayoutChg>
        <pc:sldLayoutChg chg="del">
          <pc:chgData name="Naudé, Louise" userId="570bb7b4-7701-4a44-ae70-18bc62701743" providerId="ADAL" clId="{A8835FD5-9C2A-4ED1-9FF2-58A667F73D8E}" dt="2023-01-31T18:33:34.870" v="18" actId="2696"/>
          <pc:sldLayoutMkLst>
            <pc:docMk/>
            <pc:sldMasterMk cId="3099505965" sldId="2147483794"/>
            <pc:sldLayoutMk cId="734933360" sldId="2147483804"/>
          </pc:sldLayoutMkLst>
        </pc:sldLayoutChg>
        <pc:sldLayoutChg chg="del">
          <pc:chgData name="Naudé, Louise" userId="570bb7b4-7701-4a44-ae70-18bc62701743" providerId="ADAL" clId="{A8835FD5-9C2A-4ED1-9FF2-58A667F73D8E}" dt="2023-01-31T18:33:34.870" v="19" actId="2696"/>
          <pc:sldLayoutMkLst>
            <pc:docMk/>
            <pc:sldMasterMk cId="3099505965" sldId="2147483794"/>
            <pc:sldLayoutMk cId="2416459402" sldId="2147483805"/>
          </pc:sldLayoutMkLst>
        </pc:sldLayoutChg>
        <pc:sldLayoutChg chg="del">
          <pc:chgData name="Naudé, Louise" userId="570bb7b4-7701-4a44-ae70-18bc62701743" providerId="ADAL" clId="{A8835FD5-9C2A-4ED1-9FF2-58A667F73D8E}" dt="2023-01-31T18:33:34.870" v="20" actId="2696"/>
          <pc:sldLayoutMkLst>
            <pc:docMk/>
            <pc:sldMasterMk cId="3099505965" sldId="2147483794"/>
            <pc:sldLayoutMk cId="3910721670" sldId="2147483806"/>
          </pc:sldLayoutMkLst>
        </pc:sldLayoutChg>
        <pc:sldLayoutChg chg="del">
          <pc:chgData name="Naudé, Louise" userId="570bb7b4-7701-4a44-ae70-18bc62701743" providerId="ADAL" clId="{A8835FD5-9C2A-4ED1-9FF2-58A667F73D8E}" dt="2023-01-31T18:33:34.870" v="21" actId="2696"/>
          <pc:sldLayoutMkLst>
            <pc:docMk/>
            <pc:sldMasterMk cId="3099505965" sldId="2147483794"/>
            <pc:sldLayoutMk cId="3166792501" sldId="2147483807"/>
          </pc:sldLayoutMkLst>
        </pc:sldLayoutChg>
      </pc:sldMasterChg>
      <pc:sldMasterChg chg="del delSldLayout">
        <pc:chgData name="Naudé, Louise" userId="570bb7b4-7701-4a44-ae70-18bc62701743" providerId="ADAL" clId="{A8835FD5-9C2A-4ED1-9FF2-58A667F73D8E}" dt="2023-01-31T18:33:39.177" v="36" actId="2696"/>
        <pc:sldMasterMkLst>
          <pc:docMk/>
          <pc:sldMasterMk cId="2752335777" sldId="2147483816"/>
        </pc:sldMasterMkLst>
        <pc:sldLayoutChg chg="del">
          <pc:chgData name="Naudé, Louise" userId="570bb7b4-7701-4a44-ae70-18bc62701743" providerId="ADAL" clId="{A8835FD5-9C2A-4ED1-9FF2-58A667F73D8E}" dt="2023-01-31T18:33:39.120" v="23" actId="2696"/>
          <pc:sldLayoutMkLst>
            <pc:docMk/>
            <pc:sldMasterMk cId="2752335777" sldId="2147483816"/>
            <pc:sldLayoutMk cId="716510940" sldId="2147483817"/>
          </pc:sldLayoutMkLst>
        </pc:sldLayoutChg>
        <pc:sldLayoutChg chg="del">
          <pc:chgData name="Naudé, Louise" userId="570bb7b4-7701-4a44-ae70-18bc62701743" providerId="ADAL" clId="{A8835FD5-9C2A-4ED1-9FF2-58A667F73D8E}" dt="2023-01-31T18:33:39.120" v="24" actId="2696"/>
          <pc:sldLayoutMkLst>
            <pc:docMk/>
            <pc:sldMasterMk cId="2752335777" sldId="2147483816"/>
            <pc:sldLayoutMk cId="3459431977" sldId="2147483818"/>
          </pc:sldLayoutMkLst>
        </pc:sldLayoutChg>
        <pc:sldLayoutChg chg="del">
          <pc:chgData name="Naudé, Louise" userId="570bb7b4-7701-4a44-ae70-18bc62701743" providerId="ADAL" clId="{A8835FD5-9C2A-4ED1-9FF2-58A667F73D8E}" dt="2023-01-31T18:33:39.135" v="25" actId="2696"/>
          <pc:sldLayoutMkLst>
            <pc:docMk/>
            <pc:sldMasterMk cId="2752335777" sldId="2147483816"/>
            <pc:sldLayoutMk cId="874257361" sldId="2147483819"/>
          </pc:sldLayoutMkLst>
        </pc:sldLayoutChg>
        <pc:sldLayoutChg chg="del">
          <pc:chgData name="Naudé, Louise" userId="570bb7b4-7701-4a44-ae70-18bc62701743" providerId="ADAL" clId="{A8835FD5-9C2A-4ED1-9FF2-58A667F73D8E}" dt="2023-01-31T18:33:39.135" v="26" actId="2696"/>
          <pc:sldLayoutMkLst>
            <pc:docMk/>
            <pc:sldMasterMk cId="2752335777" sldId="2147483816"/>
            <pc:sldLayoutMk cId="3711164036" sldId="2147483820"/>
          </pc:sldLayoutMkLst>
        </pc:sldLayoutChg>
        <pc:sldLayoutChg chg="del">
          <pc:chgData name="Naudé, Louise" userId="570bb7b4-7701-4a44-ae70-18bc62701743" providerId="ADAL" clId="{A8835FD5-9C2A-4ED1-9FF2-58A667F73D8E}" dt="2023-01-31T18:33:39.135" v="27" actId="2696"/>
          <pc:sldLayoutMkLst>
            <pc:docMk/>
            <pc:sldMasterMk cId="2752335777" sldId="2147483816"/>
            <pc:sldLayoutMk cId="2843593293" sldId="2147483821"/>
          </pc:sldLayoutMkLst>
        </pc:sldLayoutChg>
        <pc:sldLayoutChg chg="del">
          <pc:chgData name="Naudé, Louise" userId="570bb7b4-7701-4a44-ae70-18bc62701743" providerId="ADAL" clId="{A8835FD5-9C2A-4ED1-9FF2-58A667F73D8E}" dt="2023-01-31T18:33:39.146" v="28" actId="2696"/>
          <pc:sldLayoutMkLst>
            <pc:docMk/>
            <pc:sldMasterMk cId="2752335777" sldId="2147483816"/>
            <pc:sldLayoutMk cId="3304460986" sldId="2147483822"/>
          </pc:sldLayoutMkLst>
        </pc:sldLayoutChg>
        <pc:sldLayoutChg chg="del">
          <pc:chgData name="Naudé, Louise" userId="570bb7b4-7701-4a44-ae70-18bc62701743" providerId="ADAL" clId="{A8835FD5-9C2A-4ED1-9FF2-58A667F73D8E}" dt="2023-01-31T18:33:39.146" v="29" actId="2696"/>
          <pc:sldLayoutMkLst>
            <pc:docMk/>
            <pc:sldMasterMk cId="2752335777" sldId="2147483816"/>
            <pc:sldLayoutMk cId="1399288734" sldId="2147483823"/>
          </pc:sldLayoutMkLst>
        </pc:sldLayoutChg>
        <pc:sldLayoutChg chg="del">
          <pc:chgData name="Naudé, Louise" userId="570bb7b4-7701-4a44-ae70-18bc62701743" providerId="ADAL" clId="{A8835FD5-9C2A-4ED1-9FF2-58A667F73D8E}" dt="2023-01-31T18:33:39.146" v="30" actId="2696"/>
          <pc:sldLayoutMkLst>
            <pc:docMk/>
            <pc:sldMasterMk cId="2752335777" sldId="2147483816"/>
            <pc:sldLayoutMk cId="3388298151" sldId="2147483824"/>
          </pc:sldLayoutMkLst>
        </pc:sldLayoutChg>
        <pc:sldLayoutChg chg="del">
          <pc:chgData name="Naudé, Louise" userId="570bb7b4-7701-4a44-ae70-18bc62701743" providerId="ADAL" clId="{A8835FD5-9C2A-4ED1-9FF2-58A667F73D8E}" dt="2023-01-31T18:33:39.146" v="31" actId="2696"/>
          <pc:sldLayoutMkLst>
            <pc:docMk/>
            <pc:sldMasterMk cId="2752335777" sldId="2147483816"/>
            <pc:sldLayoutMk cId="3189295595" sldId="2147483825"/>
          </pc:sldLayoutMkLst>
        </pc:sldLayoutChg>
        <pc:sldLayoutChg chg="del">
          <pc:chgData name="Naudé, Louise" userId="570bb7b4-7701-4a44-ae70-18bc62701743" providerId="ADAL" clId="{A8835FD5-9C2A-4ED1-9FF2-58A667F73D8E}" dt="2023-01-31T18:33:39.146" v="32" actId="2696"/>
          <pc:sldLayoutMkLst>
            <pc:docMk/>
            <pc:sldMasterMk cId="2752335777" sldId="2147483816"/>
            <pc:sldLayoutMk cId="1783043243" sldId="2147483826"/>
          </pc:sldLayoutMkLst>
        </pc:sldLayoutChg>
        <pc:sldLayoutChg chg="del">
          <pc:chgData name="Naudé, Louise" userId="570bb7b4-7701-4a44-ae70-18bc62701743" providerId="ADAL" clId="{A8835FD5-9C2A-4ED1-9FF2-58A667F73D8E}" dt="2023-01-31T18:33:39.161" v="33" actId="2696"/>
          <pc:sldLayoutMkLst>
            <pc:docMk/>
            <pc:sldMasterMk cId="2752335777" sldId="2147483816"/>
            <pc:sldLayoutMk cId="1854611717" sldId="2147483827"/>
          </pc:sldLayoutMkLst>
        </pc:sldLayoutChg>
        <pc:sldLayoutChg chg="del">
          <pc:chgData name="Naudé, Louise" userId="570bb7b4-7701-4a44-ae70-18bc62701743" providerId="ADAL" clId="{A8835FD5-9C2A-4ED1-9FF2-58A667F73D8E}" dt="2023-01-31T18:33:39.161" v="34" actId="2696"/>
          <pc:sldLayoutMkLst>
            <pc:docMk/>
            <pc:sldMasterMk cId="2752335777" sldId="2147483816"/>
            <pc:sldLayoutMk cId="605461516" sldId="2147483828"/>
          </pc:sldLayoutMkLst>
        </pc:sldLayoutChg>
        <pc:sldLayoutChg chg="del">
          <pc:chgData name="Naudé, Louise" userId="570bb7b4-7701-4a44-ae70-18bc62701743" providerId="ADAL" clId="{A8835FD5-9C2A-4ED1-9FF2-58A667F73D8E}" dt="2023-01-31T18:33:39.161" v="35" actId="2696"/>
          <pc:sldLayoutMkLst>
            <pc:docMk/>
            <pc:sldMasterMk cId="2752335777" sldId="2147483816"/>
            <pc:sldLayoutMk cId="934024068" sldId="2147483829"/>
          </pc:sldLayoutMkLst>
        </pc:sldLayoutChg>
      </pc:sldMasterChg>
      <pc:sldMasterChg chg="del delSldLayout">
        <pc:chgData name="Naudé, Louise" userId="570bb7b4-7701-4a44-ae70-18bc62701743" providerId="ADAL" clId="{A8835FD5-9C2A-4ED1-9FF2-58A667F73D8E}" dt="2023-01-31T18:33:42.327" v="50" actId="2696"/>
        <pc:sldMasterMkLst>
          <pc:docMk/>
          <pc:sldMasterMk cId="649487835" sldId="2147483886"/>
        </pc:sldMasterMkLst>
        <pc:sldLayoutChg chg="del">
          <pc:chgData name="Naudé, Louise" userId="570bb7b4-7701-4a44-ae70-18bc62701743" providerId="ADAL" clId="{A8835FD5-9C2A-4ED1-9FF2-58A667F73D8E}" dt="2023-01-31T18:33:42.288" v="37" actId="2696"/>
          <pc:sldLayoutMkLst>
            <pc:docMk/>
            <pc:sldMasterMk cId="649487835" sldId="2147483886"/>
            <pc:sldLayoutMk cId="1221014729" sldId="2147483887"/>
          </pc:sldLayoutMkLst>
        </pc:sldLayoutChg>
        <pc:sldLayoutChg chg="del">
          <pc:chgData name="Naudé, Louise" userId="570bb7b4-7701-4a44-ae70-18bc62701743" providerId="ADAL" clId="{A8835FD5-9C2A-4ED1-9FF2-58A667F73D8E}" dt="2023-01-31T18:33:42.291" v="38" actId="2696"/>
          <pc:sldLayoutMkLst>
            <pc:docMk/>
            <pc:sldMasterMk cId="649487835" sldId="2147483886"/>
            <pc:sldLayoutMk cId="3675879361" sldId="2147483888"/>
          </pc:sldLayoutMkLst>
        </pc:sldLayoutChg>
        <pc:sldLayoutChg chg="del">
          <pc:chgData name="Naudé, Louise" userId="570bb7b4-7701-4a44-ae70-18bc62701743" providerId="ADAL" clId="{A8835FD5-9C2A-4ED1-9FF2-58A667F73D8E}" dt="2023-01-31T18:33:42.294" v="39" actId="2696"/>
          <pc:sldLayoutMkLst>
            <pc:docMk/>
            <pc:sldMasterMk cId="649487835" sldId="2147483886"/>
            <pc:sldLayoutMk cId="3849815862" sldId="2147483889"/>
          </pc:sldLayoutMkLst>
        </pc:sldLayoutChg>
        <pc:sldLayoutChg chg="del">
          <pc:chgData name="Naudé, Louise" userId="570bb7b4-7701-4a44-ae70-18bc62701743" providerId="ADAL" clId="{A8835FD5-9C2A-4ED1-9FF2-58A667F73D8E}" dt="2023-01-31T18:33:42.295" v="40" actId="2696"/>
          <pc:sldLayoutMkLst>
            <pc:docMk/>
            <pc:sldMasterMk cId="649487835" sldId="2147483886"/>
            <pc:sldLayoutMk cId="4205036757" sldId="2147483890"/>
          </pc:sldLayoutMkLst>
        </pc:sldLayoutChg>
        <pc:sldLayoutChg chg="del">
          <pc:chgData name="Naudé, Louise" userId="570bb7b4-7701-4a44-ae70-18bc62701743" providerId="ADAL" clId="{A8835FD5-9C2A-4ED1-9FF2-58A667F73D8E}" dt="2023-01-31T18:33:42.295" v="41" actId="2696"/>
          <pc:sldLayoutMkLst>
            <pc:docMk/>
            <pc:sldMasterMk cId="649487835" sldId="2147483886"/>
            <pc:sldLayoutMk cId="1800581514" sldId="2147483891"/>
          </pc:sldLayoutMkLst>
        </pc:sldLayoutChg>
        <pc:sldLayoutChg chg="del">
          <pc:chgData name="Naudé, Louise" userId="570bb7b4-7701-4a44-ae70-18bc62701743" providerId="ADAL" clId="{A8835FD5-9C2A-4ED1-9FF2-58A667F73D8E}" dt="2023-01-31T18:33:42.295" v="42" actId="2696"/>
          <pc:sldLayoutMkLst>
            <pc:docMk/>
            <pc:sldMasterMk cId="649487835" sldId="2147483886"/>
            <pc:sldLayoutMk cId="3577350747" sldId="2147483892"/>
          </pc:sldLayoutMkLst>
        </pc:sldLayoutChg>
        <pc:sldLayoutChg chg="del">
          <pc:chgData name="Naudé, Louise" userId="570bb7b4-7701-4a44-ae70-18bc62701743" providerId="ADAL" clId="{A8835FD5-9C2A-4ED1-9FF2-58A667F73D8E}" dt="2023-01-31T18:33:42.295" v="43" actId="2696"/>
          <pc:sldLayoutMkLst>
            <pc:docMk/>
            <pc:sldMasterMk cId="649487835" sldId="2147483886"/>
            <pc:sldLayoutMk cId="1221374509" sldId="2147483893"/>
          </pc:sldLayoutMkLst>
        </pc:sldLayoutChg>
        <pc:sldLayoutChg chg="del">
          <pc:chgData name="Naudé, Louise" userId="570bb7b4-7701-4a44-ae70-18bc62701743" providerId="ADAL" clId="{A8835FD5-9C2A-4ED1-9FF2-58A667F73D8E}" dt="2023-01-31T18:33:42.295" v="44" actId="2696"/>
          <pc:sldLayoutMkLst>
            <pc:docMk/>
            <pc:sldMasterMk cId="649487835" sldId="2147483886"/>
            <pc:sldLayoutMk cId="569125449" sldId="2147483894"/>
          </pc:sldLayoutMkLst>
        </pc:sldLayoutChg>
        <pc:sldLayoutChg chg="del">
          <pc:chgData name="Naudé, Louise" userId="570bb7b4-7701-4a44-ae70-18bc62701743" providerId="ADAL" clId="{A8835FD5-9C2A-4ED1-9FF2-58A667F73D8E}" dt="2023-01-31T18:33:42.311" v="45" actId="2696"/>
          <pc:sldLayoutMkLst>
            <pc:docMk/>
            <pc:sldMasterMk cId="649487835" sldId="2147483886"/>
            <pc:sldLayoutMk cId="2163373305" sldId="2147483895"/>
          </pc:sldLayoutMkLst>
        </pc:sldLayoutChg>
        <pc:sldLayoutChg chg="del">
          <pc:chgData name="Naudé, Louise" userId="570bb7b4-7701-4a44-ae70-18bc62701743" providerId="ADAL" clId="{A8835FD5-9C2A-4ED1-9FF2-58A667F73D8E}" dt="2023-01-31T18:33:42.311" v="46" actId="2696"/>
          <pc:sldLayoutMkLst>
            <pc:docMk/>
            <pc:sldMasterMk cId="649487835" sldId="2147483886"/>
            <pc:sldLayoutMk cId="1947160350" sldId="2147483896"/>
          </pc:sldLayoutMkLst>
        </pc:sldLayoutChg>
        <pc:sldLayoutChg chg="del">
          <pc:chgData name="Naudé, Louise" userId="570bb7b4-7701-4a44-ae70-18bc62701743" providerId="ADAL" clId="{A8835FD5-9C2A-4ED1-9FF2-58A667F73D8E}" dt="2023-01-31T18:33:42.311" v="47" actId="2696"/>
          <pc:sldLayoutMkLst>
            <pc:docMk/>
            <pc:sldMasterMk cId="649487835" sldId="2147483886"/>
            <pc:sldLayoutMk cId="1604140017" sldId="2147483897"/>
          </pc:sldLayoutMkLst>
        </pc:sldLayoutChg>
        <pc:sldLayoutChg chg="del">
          <pc:chgData name="Naudé, Louise" userId="570bb7b4-7701-4a44-ae70-18bc62701743" providerId="ADAL" clId="{A8835FD5-9C2A-4ED1-9FF2-58A667F73D8E}" dt="2023-01-31T18:33:42.311" v="48" actId="2696"/>
          <pc:sldLayoutMkLst>
            <pc:docMk/>
            <pc:sldMasterMk cId="649487835" sldId="2147483886"/>
            <pc:sldLayoutMk cId="3834232395" sldId="2147483898"/>
          </pc:sldLayoutMkLst>
        </pc:sldLayoutChg>
        <pc:sldLayoutChg chg="del">
          <pc:chgData name="Naudé, Louise" userId="570bb7b4-7701-4a44-ae70-18bc62701743" providerId="ADAL" clId="{A8835FD5-9C2A-4ED1-9FF2-58A667F73D8E}" dt="2023-01-31T18:33:42.311" v="49" actId="2696"/>
          <pc:sldLayoutMkLst>
            <pc:docMk/>
            <pc:sldMasterMk cId="649487835" sldId="2147483886"/>
            <pc:sldLayoutMk cId="1792234530" sldId="2147483899"/>
          </pc:sldLayoutMkLst>
        </pc:sldLayoutChg>
      </pc:sldMasterChg>
      <pc:sldMasterChg chg="del delSldLayout">
        <pc:chgData name="Naudé, Louise" userId="570bb7b4-7701-4a44-ae70-18bc62701743" providerId="ADAL" clId="{A8835FD5-9C2A-4ED1-9FF2-58A667F73D8E}" dt="2023-01-31T18:33:47.832" v="52" actId="2696"/>
        <pc:sldMasterMkLst>
          <pc:docMk/>
          <pc:sldMasterMk cId="3710814762" sldId="2147483920"/>
        </pc:sldMasterMkLst>
        <pc:sldLayoutChg chg="del">
          <pc:chgData name="Naudé, Louise" userId="570bb7b4-7701-4a44-ae70-18bc62701743" providerId="ADAL" clId="{A8835FD5-9C2A-4ED1-9FF2-58A667F73D8E}" dt="2023-01-31T18:33:47.827" v="51" actId="2696"/>
          <pc:sldLayoutMkLst>
            <pc:docMk/>
            <pc:sldMasterMk cId="3710814762" sldId="2147483920"/>
            <pc:sldLayoutMk cId="1233245518" sldId="2147483921"/>
          </pc:sldLayoutMkLst>
        </pc:sldLayoutChg>
      </pc:sldMasterChg>
      <pc:sldMasterChg chg="del delSldLayout">
        <pc:chgData name="Naudé, Louise" userId="570bb7b4-7701-4a44-ae70-18bc62701743" providerId="ADAL" clId="{A8835FD5-9C2A-4ED1-9FF2-58A667F73D8E}" dt="2023-01-31T18:33:50.751" v="63" actId="2696"/>
        <pc:sldMasterMkLst>
          <pc:docMk/>
          <pc:sldMasterMk cId="3795575104" sldId="2147483926"/>
        </pc:sldMasterMkLst>
        <pc:sldLayoutChg chg="del">
          <pc:chgData name="Naudé, Louise" userId="570bb7b4-7701-4a44-ae70-18bc62701743" providerId="ADAL" clId="{A8835FD5-9C2A-4ED1-9FF2-58A667F73D8E}" dt="2023-01-31T18:33:50.725" v="53" actId="2696"/>
          <pc:sldLayoutMkLst>
            <pc:docMk/>
            <pc:sldMasterMk cId="3795575104" sldId="2147483926"/>
            <pc:sldLayoutMk cId="747508125" sldId="2147483927"/>
          </pc:sldLayoutMkLst>
        </pc:sldLayoutChg>
        <pc:sldLayoutChg chg="del">
          <pc:chgData name="Naudé, Louise" userId="570bb7b4-7701-4a44-ae70-18bc62701743" providerId="ADAL" clId="{A8835FD5-9C2A-4ED1-9FF2-58A667F73D8E}" dt="2023-01-31T18:33:50.728" v="54" actId="2696"/>
          <pc:sldLayoutMkLst>
            <pc:docMk/>
            <pc:sldMasterMk cId="3795575104" sldId="2147483926"/>
            <pc:sldLayoutMk cId="3132475611" sldId="2147483928"/>
          </pc:sldLayoutMkLst>
        </pc:sldLayoutChg>
        <pc:sldLayoutChg chg="del">
          <pc:chgData name="Naudé, Louise" userId="570bb7b4-7701-4a44-ae70-18bc62701743" providerId="ADAL" clId="{A8835FD5-9C2A-4ED1-9FF2-58A667F73D8E}" dt="2023-01-31T18:33:50.731" v="55" actId="2696"/>
          <pc:sldLayoutMkLst>
            <pc:docMk/>
            <pc:sldMasterMk cId="3795575104" sldId="2147483926"/>
            <pc:sldLayoutMk cId="1248778110" sldId="2147483929"/>
          </pc:sldLayoutMkLst>
        </pc:sldLayoutChg>
        <pc:sldLayoutChg chg="del">
          <pc:chgData name="Naudé, Louise" userId="570bb7b4-7701-4a44-ae70-18bc62701743" providerId="ADAL" clId="{A8835FD5-9C2A-4ED1-9FF2-58A667F73D8E}" dt="2023-01-31T18:33:50.736" v="56" actId="2696"/>
          <pc:sldLayoutMkLst>
            <pc:docMk/>
            <pc:sldMasterMk cId="3795575104" sldId="2147483926"/>
            <pc:sldLayoutMk cId="2280042466" sldId="2147483930"/>
          </pc:sldLayoutMkLst>
        </pc:sldLayoutChg>
        <pc:sldLayoutChg chg="del">
          <pc:chgData name="Naudé, Louise" userId="570bb7b4-7701-4a44-ae70-18bc62701743" providerId="ADAL" clId="{A8835FD5-9C2A-4ED1-9FF2-58A667F73D8E}" dt="2023-01-31T18:33:50.736" v="57" actId="2696"/>
          <pc:sldLayoutMkLst>
            <pc:docMk/>
            <pc:sldMasterMk cId="3795575104" sldId="2147483926"/>
            <pc:sldLayoutMk cId="3919474558" sldId="2147483931"/>
          </pc:sldLayoutMkLst>
        </pc:sldLayoutChg>
        <pc:sldLayoutChg chg="del">
          <pc:chgData name="Naudé, Louise" userId="570bb7b4-7701-4a44-ae70-18bc62701743" providerId="ADAL" clId="{A8835FD5-9C2A-4ED1-9FF2-58A667F73D8E}" dt="2023-01-31T18:33:50.736" v="58" actId="2696"/>
          <pc:sldLayoutMkLst>
            <pc:docMk/>
            <pc:sldMasterMk cId="3795575104" sldId="2147483926"/>
            <pc:sldLayoutMk cId="1105833671" sldId="2147483932"/>
          </pc:sldLayoutMkLst>
        </pc:sldLayoutChg>
        <pc:sldLayoutChg chg="del">
          <pc:chgData name="Naudé, Louise" userId="570bb7b4-7701-4a44-ae70-18bc62701743" providerId="ADAL" clId="{A8835FD5-9C2A-4ED1-9FF2-58A667F73D8E}" dt="2023-01-31T18:33:50.736" v="59" actId="2696"/>
          <pc:sldLayoutMkLst>
            <pc:docMk/>
            <pc:sldMasterMk cId="3795575104" sldId="2147483926"/>
            <pc:sldLayoutMk cId="357981595" sldId="2147483933"/>
          </pc:sldLayoutMkLst>
        </pc:sldLayoutChg>
        <pc:sldLayoutChg chg="del">
          <pc:chgData name="Naudé, Louise" userId="570bb7b4-7701-4a44-ae70-18bc62701743" providerId="ADAL" clId="{A8835FD5-9C2A-4ED1-9FF2-58A667F73D8E}" dt="2023-01-31T18:33:50.736" v="60" actId="2696"/>
          <pc:sldLayoutMkLst>
            <pc:docMk/>
            <pc:sldMasterMk cId="3795575104" sldId="2147483926"/>
            <pc:sldLayoutMk cId="316620993" sldId="2147483934"/>
          </pc:sldLayoutMkLst>
        </pc:sldLayoutChg>
        <pc:sldLayoutChg chg="del">
          <pc:chgData name="Naudé, Louise" userId="570bb7b4-7701-4a44-ae70-18bc62701743" providerId="ADAL" clId="{A8835FD5-9C2A-4ED1-9FF2-58A667F73D8E}" dt="2023-01-31T18:33:50.736" v="61" actId="2696"/>
          <pc:sldLayoutMkLst>
            <pc:docMk/>
            <pc:sldMasterMk cId="3795575104" sldId="2147483926"/>
            <pc:sldLayoutMk cId="2676624900" sldId="2147483935"/>
          </pc:sldLayoutMkLst>
        </pc:sldLayoutChg>
        <pc:sldLayoutChg chg="del">
          <pc:chgData name="Naudé, Louise" userId="570bb7b4-7701-4a44-ae70-18bc62701743" providerId="ADAL" clId="{A8835FD5-9C2A-4ED1-9FF2-58A667F73D8E}" dt="2023-01-31T18:33:50.751" v="62" actId="2696"/>
          <pc:sldLayoutMkLst>
            <pc:docMk/>
            <pc:sldMasterMk cId="3795575104" sldId="2147483926"/>
            <pc:sldLayoutMk cId="2172670303" sldId="2147483936"/>
          </pc:sldLayoutMkLst>
        </pc:sldLayoutChg>
      </pc:sldMasterChg>
      <pc:sldMasterChg chg="del delSldLayout">
        <pc:chgData name="Naudé, Louise" userId="570bb7b4-7701-4a44-ae70-18bc62701743" providerId="ADAL" clId="{A8835FD5-9C2A-4ED1-9FF2-58A667F73D8E}" dt="2023-01-31T18:35:23.920" v="74" actId="2696"/>
        <pc:sldMasterMkLst>
          <pc:docMk/>
          <pc:sldMasterMk cId="3207186531" sldId="2147483961"/>
        </pc:sldMasterMkLst>
        <pc:sldLayoutChg chg="del">
          <pc:chgData name="Naudé, Louise" userId="570bb7b4-7701-4a44-ae70-18bc62701743" providerId="ADAL" clId="{A8835FD5-9C2A-4ED1-9FF2-58A667F73D8E}" dt="2023-01-31T18:35:23.911" v="72" actId="2696"/>
          <pc:sldLayoutMkLst>
            <pc:docMk/>
            <pc:sldMasterMk cId="3207186531" sldId="2147483961"/>
            <pc:sldLayoutMk cId="2593164317" sldId="2147483962"/>
          </pc:sldLayoutMkLst>
        </pc:sldLayoutChg>
        <pc:sldLayoutChg chg="del">
          <pc:chgData name="Naudé, Louise" userId="570bb7b4-7701-4a44-ae70-18bc62701743" providerId="ADAL" clId="{A8835FD5-9C2A-4ED1-9FF2-58A667F73D8E}" dt="2023-01-31T18:35:23.913" v="73" actId="2696"/>
          <pc:sldLayoutMkLst>
            <pc:docMk/>
            <pc:sldMasterMk cId="3207186531" sldId="2147483961"/>
            <pc:sldLayoutMk cId="1069598753" sldId="2147483963"/>
          </pc:sldLayoutMkLst>
        </pc:sldLayoutChg>
      </pc:sldMasterChg>
      <pc:sldMasterChg chg="del delSldLayout">
        <pc:chgData name="Naudé, Louise" userId="570bb7b4-7701-4a44-ae70-18bc62701743" providerId="ADAL" clId="{A8835FD5-9C2A-4ED1-9FF2-58A667F73D8E}" dt="2023-01-31T21:39:14.464" v="1442" actId="700"/>
        <pc:sldMasterMkLst>
          <pc:docMk/>
          <pc:sldMasterMk cId="1265905228" sldId="2147483965"/>
        </pc:sldMasterMkLst>
        <pc:sldLayoutChg chg="del">
          <pc:chgData name="Naudé, Louise" userId="570bb7b4-7701-4a44-ae70-18bc62701743" providerId="ADAL" clId="{A8835FD5-9C2A-4ED1-9FF2-58A667F73D8E}" dt="2023-01-31T21:39:14.464" v="1442" actId="700"/>
          <pc:sldLayoutMkLst>
            <pc:docMk/>
            <pc:sldMasterMk cId="1265905228" sldId="2147483965"/>
            <pc:sldLayoutMk cId="3475155546" sldId="2147483966"/>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2431551329" sldId="2147483967"/>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1897116556" sldId="2147483968"/>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744387734" sldId="2147483969"/>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3844589209" sldId="2147483970"/>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619969497" sldId="2147483971"/>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3697554324" sldId="2147483972"/>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2349694794" sldId="2147483973"/>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1637759608" sldId="2147483974"/>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4266576866" sldId="2147483975"/>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3129510395" sldId="2147483976"/>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90599994" sldId="2147483977"/>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478570570" sldId="2147483978"/>
          </pc:sldLayoutMkLst>
        </pc:sldLayoutChg>
        <pc:sldLayoutChg chg="del">
          <pc:chgData name="Naudé, Louise" userId="570bb7b4-7701-4a44-ae70-18bc62701743" providerId="ADAL" clId="{A8835FD5-9C2A-4ED1-9FF2-58A667F73D8E}" dt="2023-01-31T21:39:14.464" v="1442" actId="700"/>
          <pc:sldLayoutMkLst>
            <pc:docMk/>
            <pc:sldMasterMk cId="1265905228" sldId="2147483965"/>
            <pc:sldLayoutMk cId="3828025850" sldId="2147483979"/>
          </pc:sldLayoutMkLst>
        </pc:sldLayoutChg>
      </pc:sldMasterChg>
      <pc:sldMasterChg chg="del delSldLayout">
        <pc:chgData name="Naudé, Louise" userId="570bb7b4-7701-4a44-ae70-18bc62701743" providerId="ADAL" clId="{A8835FD5-9C2A-4ED1-9FF2-58A667F73D8E}" dt="2023-01-31T21:15:13.234" v="1312" actId="700"/>
        <pc:sldMasterMkLst>
          <pc:docMk/>
          <pc:sldMasterMk cId="487411717" sldId="2147483982"/>
        </pc:sldMasterMkLst>
        <pc:sldLayoutChg chg="del">
          <pc:chgData name="Naudé, Louise" userId="570bb7b4-7701-4a44-ae70-18bc62701743" providerId="ADAL" clId="{A8835FD5-9C2A-4ED1-9FF2-58A667F73D8E}" dt="2023-01-31T21:15:13.234" v="1312" actId="700"/>
          <pc:sldLayoutMkLst>
            <pc:docMk/>
            <pc:sldMasterMk cId="487411717" sldId="2147483982"/>
            <pc:sldLayoutMk cId="2333697071" sldId="2147483983"/>
          </pc:sldLayoutMkLst>
        </pc:sldLayoutChg>
        <pc:sldLayoutChg chg="del">
          <pc:chgData name="Naudé, Louise" userId="570bb7b4-7701-4a44-ae70-18bc62701743" providerId="ADAL" clId="{A8835FD5-9C2A-4ED1-9FF2-58A667F73D8E}" dt="2023-01-31T21:15:13.234" v="1312" actId="700"/>
          <pc:sldLayoutMkLst>
            <pc:docMk/>
            <pc:sldMasterMk cId="487411717" sldId="2147483982"/>
            <pc:sldLayoutMk cId="3248540811" sldId="2147483984"/>
          </pc:sldLayoutMkLst>
        </pc:sldLayoutChg>
        <pc:sldLayoutChg chg="del">
          <pc:chgData name="Naudé, Louise" userId="570bb7b4-7701-4a44-ae70-18bc62701743" providerId="ADAL" clId="{A8835FD5-9C2A-4ED1-9FF2-58A667F73D8E}" dt="2023-01-31T21:15:13.234" v="1312" actId="700"/>
          <pc:sldLayoutMkLst>
            <pc:docMk/>
            <pc:sldMasterMk cId="487411717" sldId="2147483982"/>
            <pc:sldLayoutMk cId="2147564920" sldId="2147483985"/>
          </pc:sldLayoutMkLst>
        </pc:sldLayoutChg>
        <pc:sldLayoutChg chg="del">
          <pc:chgData name="Naudé, Louise" userId="570bb7b4-7701-4a44-ae70-18bc62701743" providerId="ADAL" clId="{A8835FD5-9C2A-4ED1-9FF2-58A667F73D8E}" dt="2023-01-31T21:15:13.234" v="1312" actId="700"/>
          <pc:sldLayoutMkLst>
            <pc:docMk/>
            <pc:sldMasterMk cId="487411717" sldId="2147483982"/>
            <pc:sldLayoutMk cId="172086922" sldId="2147483986"/>
          </pc:sldLayoutMkLst>
        </pc:sldLayoutChg>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iagrams/_rels/drawing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EE0D9-F05F-4AA7-9DB8-33B55240FAB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ZA"/>
        </a:p>
      </dgm:t>
    </dgm:pt>
    <dgm:pt modelId="{0A1732B0-3B9C-4E41-9A09-E7E782DAB1A1}">
      <dgm:prSet phldrT="[Text]" custT="1"/>
      <dgm:spPr/>
      <dgm:t>
        <a:bodyPr anchor="t"/>
        <a:lstStyle/>
        <a:p>
          <a:pPr algn="l"/>
          <a:r>
            <a:rPr lang="en-ZA" sz="3200" b="1" dirty="0">
              <a:solidFill>
                <a:srgbClr val="000000"/>
              </a:solidFill>
              <a:latin typeface="Arial Narrow" pitchFamily="34" charset="0"/>
            </a:rPr>
            <a:t>greenhouse gas emissions</a:t>
          </a:r>
        </a:p>
      </dgm:t>
    </dgm:pt>
    <dgm:pt modelId="{0AFC77C5-8518-4167-B12F-0C363F286DB4}" type="parTrans" cxnId="{E4867484-CFDD-4C57-80DD-070F76D206A6}">
      <dgm:prSet/>
      <dgm:spPr/>
      <dgm:t>
        <a:bodyPr/>
        <a:lstStyle/>
        <a:p>
          <a:endParaRPr lang="en-ZA"/>
        </a:p>
      </dgm:t>
    </dgm:pt>
    <dgm:pt modelId="{F681CD8C-3FD9-45F7-901B-C31E3EA18412}" type="sibTrans" cxnId="{E4867484-CFDD-4C57-80DD-070F76D206A6}">
      <dgm:prSet/>
      <dgm:spPr>
        <a:solidFill>
          <a:srgbClr val="FFC000"/>
        </a:solidFill>
      </dgm:spPr>
      <dgm:t>
        <a:bodyPr/>
        <a:lstStyle/>
        <a:p>
          <a:endParaRPr lang="en-ZA"/>
        </a:p>
      </dgm:t>
    </dgm:pt>
    <dgm:pt modelId="{5C9AA686-4314-4DF3-B008-1EB4081A0959}">
      <dgm:prSet phldrT="[Text]" custT="1"/>
      <dgm:spPr/>
      <dgm:t>
        <a:bodyPr anchor="t"/>
        <a:lstStyle/>
        <a:p>
          <a:pPr algn="l"/>
          <a:r>
            <a:rPr lang="en-ZA" sz="3200" b="1" dirty="0">
              <a:solidFill>
                <a:srgbClr val="000000"/>
              </a:solidFill>
              <a:latin typeface="Arial Narrow" pitchFamily="34" charset="0"/>
            </a:rPr>
            <a:t>average global warming</a:t>
          </a:r>
        </a:p>
      </dgm:t>
    </dgm:pt>
    <dgm:pt modelId="{7C7511C8-9477-4252-B97E-B6B0EE1821FA}" type="parTrans" cxnId="{757055CD-164E-4925-9AE8-C4C8E7894D71}">
      <dgm:prSet/>
      <dgm:spPr/>
      <dgm:t>
        <a:bodyPr/>
        <a:lstStyle/>
        <a:p>
          <a:endParaRPr lang="en-ZA"/>
        </a:p>
      </dgm:t>
    </dgm:pt>
    <dgm:pt modelId="{74C9C3EF-AE1E-4822-AC2E-B22AC6410815}" type="sibTrans" cxnId="{757055CD-164E-4925-9AE8-C4C8E7894D71}">
      <dgm:prSet/>
      <dgm:spPr>
        <a:solidFill>
          <a:srgbClr val="FFC000"/>
        </a:solidFill>
      </dgm:spPr>
      <dgm:t>
        <a:bodyPr/>
        <a:lstStyle/>
        <a:p>
          <a:endParaRPr lang="en-ZA"/>
        </a:p>
      </dgm:t>
    </dgm:pt>
    <dgm:pt modelId="{51FB0ABF-5169-44D6-8D87-8CE7294ED3C8}">
      <dgm:prSet phldrT="[Text]" custT="1"/>
      <dgm:spPr/>
      <dgm:t>
        <a:bodyPr anchor="t"/>
        <a:lstStyle/>
        <a:p>
          <a:pPr algn="l"/>
          <a:r>
            <a:rPr lang="en-ZA" sz="3200" b="1" dirty="0">
              <a:solidFill>
                <a:srgbClr val="000000"/>
              </a:solidFill>
              <a:latin typeface="Arial Narrow" pitchFamily="34" charset="0"/>
            </a:rPr>
            <a:t>climate change</a:t>
          </a:r>
        </a:p>
      </dgm:t>
    </dgm:pt>
    <dgm:pt modelId="{0CBE3353-A40B-4F67-9F6E-4AD41D0E03D3}" type="parTrans" cxnId="{71E7D73D-A196-4CC7-9877-5B4962A5367E}">
      <dgm:prSet/>
      <dgm:spPr/>
      <dgm:t>
        <a:bodyPr/>
        <a:lstStyle/>
        <a:p>
          <a:endParaRPr lang="en-ZA"/>
        </a:p>
      </dgm:t>
    </dgm:pt>
    <dgm:pt modelId="{2DCC6290-A78E-4AD5-A9CF-5207D21D4D8E}" type="sibTrans" cxnId="{71E7D73D-A196-4CC7-9877-5B4962A5367E}">
      <dgm:prSet/>
      <dgm:spPr/>
      <dgm:t>
        <a:bodyPr/>
        <a:lstStyle/>
        <a:p>
          <a:endParaRPr lang="en-ZA"/>
        </a:p>
      </dgm:t>
    </dgm:pt>
    <dgm:pt modelId="{666E9E1F-3B28-4A31-B2AD-DC4C43CAD1A1}" type="pres">
      <dgm:prSet presAssocID="{727EE0D9-F05F-4AA7-9DB8-33B55240FABA}" presName="Name0" presStyleCnt="0">
        <dgm:presLayoutVars>
          <dgm:dir/>
          <dgm:resizeHandles val="exact"/>
        </dgm:presLayoutVars>
      </dgm:prSet>
      <dgm:spPr/>
    </dgm:pt>
    <dgm:pt modelId="{876F02CB-176A-409E-A0F4-A25AB037505E}" type="pres">
      <dgm:prSet presAssocID="{0A1732B0-3B9C-4E41-9A09-E7E782DAB1A1}" presName="composite" presStyleCnt="0"/>
      <dgm:spPr/>
    </dgm:pt>
    <dgm:pt modelId="{160A659C-3432-4A77-8E8A-F8765BA602AD}" type="pres">
      <dgm:prSet presAssocID="{0A1732B0-3B9C-4E41-9A09-E7E782DAB1A1}" presName="imagSh" presStyleLbl="bgImgPlace1" presStyleIdx="0" presStyleCnt="3" custLinFactNeighborX="25278" custLinFactNeighborY="-7829"/>
      <dgm:spPr>
        <a:ln>
          <a:noFill/>
        </a:ln>
      </dgm:spPr>
    </dgm:pt>
    <dgm:pt modelId="{F5B66C28-D66D-424D-8ED4-33FBA14907BA}" type="pres">
      <dgm:prSet presAssocID="{0A1732B0-3B9C-4E41-9A09-E7E782DAB1A1}" presName="txNode" presStyleLbl="node1" presStyleIdx="0" presStyleCnt="3" custScaleX="135398" custScaleY="89283" custLinFactNeighborX="-81" custLinFactNeighborY="42631">
        <dgm:presLayoutVars>
          <dgm:bulletEnabled val="1"/>
        </dgm:presLayoutVars>
      </dgm:prSet>
      <dgm:spPr/>
    </dgm:pt>
    <dgm:pt modelId="{B29FAC68-2FFD-4EF6-9C01-291F473509DA}" type="pres">
      <dgm:prSet presAssocID="{F681CD8C-3FD9-45F7-901B-C31E3EA18412}" presName="sibTrans" presStyleLbl="sibTrans2D1" presStyleIdx="0" presStyleCnt="2" custAng="20621420" custScaleX="201135" custScaleY="161237" custLinFactY="200000" custLinFactNeighborX="-64119" custLinFactNeighborY="243058"/>
      <dgm:spPr/>
    </dgm:pt>
    <dgm:pt modelId="{0D3B921F-1E2C-4CCA-8F88-F68B52C3FC72}" type="pres">
      <dgm:prSet presAssocID="{F681CD8C-3FD9-45F7-901B-C31E3EA18412}" presName="connTx" presStyleLbl="sibTrans2D1" presStyleIdx="0" presStyleCnt="2"/>
      <dgm:spPr/>
    </dgm:pt>
    <dgm:pt modelId="{BF1C079C-6ECD-43FE-B475-A1FFE663A756}" type="pres">
      <dgm:prSet presAssocID="{5C9AA686-4314-4DF3-B008-1EB4081A0959}" presName="composite" presStyleCnt="0"/>
      <dgm:spPr/>
    </dgm:pt>
    <dgm:pt modelId="{051864F6-6EBB-4193-B44A-3561956D8BA2}" type="pres">
      <dgm:prSet presAssocID="{5C9AA686-4314-4DF3-B008-1EB4081A0959}" presName="imagSh" presStyleLbl="bgImgPlace1" presStyleIdx="1" presStyleCnt="3" custLinFactNeighborX="14790" custLinFactNeighborY="-1464"/>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dgm:spPr>
    </dgm:pt>
    <dgm:pt modelId="{A45DC5BA-9A79-4339-8D7E-0B2B8F2FEF62}" type="pres">
      <dgm:prSet presAssocID="{5C9AA686-4314-4DF3-B008-1EB4081A0959}" presName="txNode" presStyleLbl="node1" presStyleIdx="1" presStyleCnt="3" custScaleX="134556" custScaleY="89207" custLinFactNeighborX="-3952" custLinFactNeighborY="38300">
        <dgm:presLayoutVars>
          <dgm:bulletEnabled val="1"/>
        </dgm:presLayoutVars>
      </dgm:prSet>
      <dgm:spPr/>
    </dgm:pt>
    <dgm:pt modelId="{604D765F-4089-458E-803E-E0457C8706D6}" type="pres">
      <dgm:prSet presAssocID="{74C9C3EF-AE1E-4822-AC2E-B22AC6410815}" presName="sibTrans" presStyleLbl="sibTrans2D1" presStyleIdx="1" presStyleCnt="2" custAng="930090" custScaleX="201135" custScaleY="161237" custLinFactY="158709" custLinFactNeighborX="-64263" custLinFactNeighborY="200000"/>
      <dgm:spPr/>
    </dgm:pt>
    <dgm:pt modelId="{D7C8403C-6E29-4909-9FA1-55631B391853}" type="pres">
      <dgm:prSet presAssocID="{74C9C3EF-AE1E-4822-AC2E-B22AC6410815}" presName="connTx" presStyleLbl="sibTrans2D1" presStyleIdx="1" presStyleCnt="2"/>
      <dgm:spPr/>
    </dgm:pt>
    <dgm:pt modelId="{B9E9A059-916B-49C9-A9F0-96CEFD6F38F7}" type="pres">
      <dgm:prSet presAssocID="{51FB0ABF-5169-44D6-8D87-8CE7294ED3C8}" presName="composite" presStyleCnt="0"/>
      <dgm:spPr/>
    </dgm:pt>
    <dgm:pt modelId="{387D56D3-92DF-4FC6-AEFE-6BA747E9EBA2}" type="pres">
      <dgm:prSet presAssocID="{51FB0ABF-5169-44D6-8D87-8CE7294ED3C8}" presName="imagSh" presStyleLbl="bgImgPlace1" presStyleIdx="2" presStyleCnt="3" custLinFactNeighborX="22850" custLinFactNeighborY="153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4211" b="4211"/>
          </a:stretch>
        </a:blipFill>
        <a:ln>
          <a:noFill/>
        </a:ln>
      </dgm:spPr>
    </dgm:pt>
    <dgm:pt modelId="{197EC9BC-562E-4C36-B943-FAE1E76822F9}" type="pres">
      <dgm:prSet presAssocID="{51FB0ABF-5169-44D6-8D87-8CE7294ED3C8}" presName="txNode" presStyleLbl="node1" presStyleIdx="2" presStyleCnt="3" custScaleX="130495" custScaleY="89387" custLinFactNeighborX="67" custLinFactNeighborY="35318">
        <dgm:presLayoutVars>
          <dgm:bulletEnabled val="1"/>
        </dgm:presLayoutVars>
      </dgm:prSet>
      <dgm:spPr/>
    </dgm:pt>
  </dgm:ptLst>
  <dgm:cxnLst>
    <dgm:cxn modelId="{DF898606-B411-47DE-8191-9495BE1216D9}" type="presOf" srcId="{F681CD8C-3FD9-45F7-901B-C31E3EA18412}" destId="{B29FAC68-2FFD-4EF6-9C01-291F473509DA}" srcOrd="0" destOrd="0" presId="urn:microsoft.com/office/officeart/2005/8/layout/hProcess10"/>
    <dgm:cxn modelId="{6B7FBC25-816D-4B47-ABC7-5BFCAD52C645}" type="presOf" srcId="{74C9C3EF-AE1E-4822-AC2E-B22AC6410815}" destId="{604D765F-4089-458E-803E-E0457C8706D6}" srcOrd="0" destOrd="0" presId="urn:microsoft.com/office/officeart/2005/8/layout/hProcess10"/>
    <dgm:cxn modelId="{6FA66829-7B95-4C36-B2A4-6F2D66F7C34D}" type="presOf" srcId="{F681CD8C-3FD9-45F7-901B-C31E3EA18412}" destId="{0D3B921F-1E2C-4CCA-8F88-F68B52C3FC72}" srcOrd="1" destOrd="0" presId="urn:microsoft.com/office/officeart/2005/8/layout/hProcess10"/>
    <dgm:cxn modelId="{71E7D73D-A196-4CC7-9877-5B4962A5367E}" srcId="{727EE0D9-F05F-4AA7-9DB8-33B55240FABA}" destId="{51FB0ABF-5169-44D6-8D87-8CE7294ED3C8}" srcOrd="2" destOrd="0" parTransId="{0CBE3353-A40B-4F67-9F6E-4AD41D0E03D3}" sibTransId="{2DCC6290-A78E-4AD5-A9CF-5207D21D4D8E}"/>
    <dgm:cxn modelId="{22A36961-4C46-450C-A65A-A1EDBE13BD73}" type="presOf" srcId="{51FB0ABF-5169-44D6-8D87-8CE7294ED3C8}" destId="{197EC9BC-562E-4C36-B943-FAE1E76822F9}" srcOrd="0" destOrd="0" presId="urn:microsoft.com/office/officeart/2005/8/layout/hProcess10"/>
    <dgm:cxn modelId="{E4867484-CFDD-4C57-80DD-070F76D206A6}" srcId="{727EE0D9-F05F-4AA7-9DB8-33B55240FABA}" destId="{0A1732B0-3B9C-4E41-9A09-E7E782DAB1A1}" srcOrd="0" destOrd="0" parTransId="{0AFC77C5-8518-4167-B12F-0C363F286DB4}" sibTransId="{F681CD8C-3FD9-45F7-901B-C31E3EA18412}"/>
    <dgm:cxn modelId="{B2E6248D-F68B-4843-AFB9-BDA27E314089}" type="presOf" srcId="{727EE0D9-F05F-4AA7-9DB8-33B55240FABA}" destId="{666E9E1F-3B28-4A31-B2AD-DC4C43CAD1A1}" srcOrd="0" destOrd="0" presId="urn:microsoft.com/office/officeart/2005/8/layout/hProcess10"/>
    <dgm:cxn modelId="{82F83FAC-E5F1-4178-BEE0-6DF6FC073968}" type="presOf" srcId="{0A1732B0-3B9C-4E41-9A09-E7E782DAB1A1}" destId="{F5B66C28-D66D-424D-8ED4-33FBA14907BA}" srcOrd="0" destOrd="0" presId="urn:microsoft.com/office/officeart/2005/8/layout/hProcess10"/>
    <dgm:cxn modelId="{757055CD-164E-4925-9AE8-C4C8E7894D71}" srcId="{727EE0D9-F05F-4AA7-9DB8-33B55240FABA}" destId="{5C9AA686-4314-4DF3-B008-1EB4081A0959}" srcOrd="1" destOrd="0" parTransId="{7C7511C8-9477-4252-B97E-B6B0EE1821FA}" sibTransId="{74C9C3EF-AE1E-4822-AC2E-B22AC6410815}"/>
    <dgm:cxn modelId="{2E2FA4D4-93F3-4157-A796-9E9BF2F248DF}" type="presOf" srcId="{74C9C3EF-AE1E-4822-AC2E-B22AC6410815}" destId="{D7C8403C-6E29-4909-9FA1-55631B391853}" srcOrd="1" destOrd="0" presId="urn:microsoft.com/office/officeart/2005/8/layout/hProcess10"/>
    <dgm:cxn modelId="{CF769EDA-3200-4FA5-B0E1-8CC5C709AA7A}" type="presOf" srcId="{5C9AA686-4314-4DF3-B008-1EB4081A0959}" destId="{A45DC5BA-9A79-4339-8D7E-0B2B8F2FEF62}" srcOrd="0" destOrd="0" presId="urn:microsoft.com/office/officeart/2005/8/layout/hProcess10"/>
    <dgm:cxn modelId="{56FAA922-60CC-41BD-9982-0E5C0BE8B111}" type="presParOf" srcId="{666E9E1F-3B28-4A31-B2AD-DC4C43CAD1A1}" destId="{876F02CB-176A-409E-A0F4-A25AB037505E}" srcOrd="0" destOrd="0" presId="urn:microsoft.com/office/officeart/2005/8/layout/hProcess10"/>
    <dgm:cxn modelId="{DC8E68FF-BD9A-4F59-8B61-049EB77D8DDD}" type="presParOf" srcId="{876F02CB-176A-409E-A0F4-A25AB037505E}" destId="{160A659C-3432-4A77-8E8A-F8765BA602AD}" srcOrd="0" destOrd="0" presId="urn:microsoft.com/office/officeart/2005/8/layout/hProcess10"/>
    <dgm:cxn modelId="{C7D3BDAE-F937-4B80-8F5F-92EA912EC7EF}" type="presParOf" srcId="{876F02CB-176A-409E-A0F4-A25AB037505E}" destId="{F5B66C28-D66D-424D-8ED4-33FBA14907BA}" srcOrd="1" destOrd="0" presId="urn:microsoft.com/office/officeart/2005/8/layout/hProcess10"/>
    <dgm:cxn modelId="{62CC2415-50A6-460A-816A-EDCA1074D140}" type="presParOf" srcId="{666E9E1F-3B28-4A31-B2AD-DC4C43CAD1A1}" destId="{B29FAC68-2FFD-4EF6-9C01-291F473509DA}" srcOrd="1" destOrd="0" presId="urn:microsoft.com/office/officeart/2005/8/layout/hProcess10"/>
    <dgm:cxn modelId="{B455A320-6F05-490D-AE62-76D2B834F4F6}" type="presParOf" srcId="{B29FAC68-2FFD-4EF6-9C01-291F473509DA}" destId="{0D3B921F-1E2C-4CCA-8F88-F68B52C3FC72}" srcOrd="0" destOrd="0" presId="urn:microsoft.com/office/officeart/2005/8/layout/hProcess10"/>
    <dgm:cxn modelId="{C23491DC-8570-4874-823B-2755DE53F6EE}" type="presParOf" srcId="{666E9E1F-3B28-4A31-B2AD-DC4C43CAD1A1}" destId="{BF1C079C-6ECD-43FE-B475-A1FFE663A756}" srcOrd="2" destOrd="0" presId="urn:microsoft.com/office/officeart/2005/8/layout/hProcess10"/>
    <dgm:cxn modelId="{206AA842-2AEA-45F4-B46D-4F2E2A755CB9}" type="presParOf" srcId="{BF1C079C-6ECD-43FE-B475-A1FFE663A756}" destId="{051864F6-6EBB-4193-B44A-3561956D8BA2}" srcOrd="0" destOrd="0" presId="urn:microsoft.com/office/officeart/2005/8/layout/hProcess10"/>
    <dgm:cxn modelId="{1223A049-8500-4919-93FB-46F02FE313BB}" type="presParOf" srcId="{BF1C079C-6ECD-43FE-B475-A1FFE663A756}" destId="{A45DC5BA-9A79-4339-8D7E-0B2B8F2FEF62}" srcOrd="1" destOrd="0" presId="urn:microsoft.com/office/officeart/2005/8/layout/hProcess10"/>
    <dgm:cxn modelId="{9811FC00-9A4D-461A-ABB8-A60F5EF607DF}" type="presParOf" srcId="{666E9E1F-3B28-4A31-B2AD-DC4C43CAD1A1}" destId="{604D765F-4089-458E-803E-E0457C8706D6}" srcOrd="3" destOrd="0" presId="urn:microsoft.com/office/officeart/2005/8/layout/hProcess10"/>
    <dgm:cxn modelId="{806F5947-A7D0-4D36-A851-9A5EB091E53C}" type="presParOf" srcId="{604D765F-4089-458E-803E-E0457C8706D6}" destId="{D7C8403C-6E29-4909-9FA1-55631B391853}" srcOrd="0" destOrd="0" presId="urn:microsoft.com/office/officeart/2005/8/layout/hProcess10"/>
    <dgm:cxn modelId="{6DD1D1E6-6AD1-41D6-81C2-BE816F9ED03A}" type="presParOf" srcId="{666E9E1F-3B28-4A31-B2AD-DC4C43CAD1A1}" destId="{B9E9A059-916B-49C9-A9F0-96CEFD6F38F7}" srcOrd="4" destOrd="0" presId="urn:microsoft.com/office/officeart/2005/8/layout/hProcess10"/>
    <dgm:cxn modelId="{0ED2061D-11C3-48CF-A0D1-96C19AA4A306}" type="presParOf" srcId="{B9E9A059-916B-49C9-A9F0-96CEFD6F38F7}" destId="{387D56D3-92DF-4FC6-AEFE-6BA747E9EBA2}" srcOrd="0" destOrd="0" presId="urn:microsoft.com/office/officeart/2005/8/layout/hProcess10"/>
    <dgm:cxn modelId="{09E2C07F-1078-415D-B376-57D9CC925429}" type="presParOf" srcId="{B9E9A059-916B-49C9-A9F0-96CEFD6F38F7}" destId="{197EC9BC-562E-4C36-B943-FAE1E76822F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A659C-3432-4A77-8E8A-F8765BA602AD}">
      <dsp:nvSpPr>
        <dsp:cNvPr id="0" name=""/>
        <dsp:cNvSpPr/>
      </dsp:nvSpPr>
      <dsp:spPr>
        <a:xfrm>
          <a:off x="443253" y="649924"/>
          <a:ext cx="1655240" cy="1655240"/>
        </a:xfrm>
        <a:prstGeom prst="roundRect">
          <a:avLst>
            <a:gd name="adj" fmla="val 10000"/>
          </a:avLst>
        </a:prstGeom>
        <a:solidFill>
          <a:schemeClr val="accent1">
            <a:tint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5B66C28-D66D-424D-8ED4-33FBA14907BA}">
      <dsp:nvSpPr>
        <dsp:cNvPr id="0" name=""/>
        <dsp:cNvSpPr/>
      </dsp:nvSpPr>
      <dsp:spPr>
        <a:xfrm>
          <a:off x="0" y="2566999"/>
          <a:ext cx="2241162" cy="14778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ZA" sz="3200" b="1" kern="1200" dirty="0">
              <a:solidFill>
                <a:srgbClr val="000000"/>
              </a:solidFill>
              <a:latin typeface="Arial Narrow" pitchFamily="34" charset="0"/>
            </a:rPr>
            <a:t>greenhouse gas emissions</a:t>
          </a:r>
        </a:p>
      </dsp:txBody>
      <dsp:txXfrm>
        <a:off x="43285" y="2610284"/>
        <a:ext cx="2154592" cy="1391278"/>
      </dsp:txXfrm>
    </dsp:sp>
    <dsp:sp modelId="{B29FAC68-2FFD-4EF6-9C01-291F473509DA}">
      <dsp:nvSpPr>
        <dsp:cNvPr id="0" name=""/>
        <dsp:cNvSpPr/>
      </dsp:nvSpPr>
      <dsp:spPr>
        <a:xfrm rot="20755791">
          <a:off x="2044221" y="2972938"/>
          <a:ext cx="737519" cy="641289"/>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ZA" sz="2900" kern="1200"/>
        </a:p>
      </dsp:txBody>
      <dsp:txXfrm>
        <a:off x="2047107" y="3124582"/>
        <a:ext cx="545132" cy="384773"/>
      </dsp:txXfrm>
    </dsp:sp>
    <dsp:sp modelId="{051864F6-6EBB-4193-B44A-3561956D8BA2}">
      <dsp:nvSpPr>
        <dsp:cNvPr id="0" name=""/>
        <dsp:cNvSpPr/>
      </dsp:nvSpPr>
      <dsp:spPr>
        <a:xfrm>
          <a:off x="3145347" y="755595"/>
          <a:ext cx="1655240" cy="165524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45DC5BA-9A79-4339-8D7E-0B2B8F2FEF62}">
      <dsp:nvSpPr>
        <dsp:cNvPr id="0" name=""/>
        <dsp:cNvSpPr/>
      </dsp:nvSpPr>
      <dsp:spPr>
        <a:xfrm>
          <a:off x="2818588" y="2496254"/>
          <a:ext cx="2227225" cy="1476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ZA" sz="3200" b="1" kern="1200" dirty="0">
              <a:solidFill>
                <a:srgbClr val="000000"/>
              </a:solidFill>
              <a:latin typeface="Arial Narrow" pitchFamily="34" charset="0"/>
            </a:rPr>
            <a:t>average global warming</a:t>
          </a:r>
        </a:p>
      </dsp:txBody>
      <dsp:txXfrm>
        <a:off x="2861836" y="2539502"/>
        <a:ext cx="2140729" cy="1390094"/>
      </dsp:txXfrm>
    </dsp:sp>
    <dsp:sp modelId="{604D765F-4089-458E-803E-E0457C8706D6}">
      <dsp:nvSpPr>
        <dsp:cNvPr id="0" name=""/>
        <dsp:cNvSpPr/>
      </dsp:nvSpPr>
      <dsp:spPr>
        <a:xfrm rot="986386">
          <a:off x="4731430" y="2714260"/>
          <a:ext cx="936665" cy="641289"/>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ZA" sz="2900" kern="1200"/>
        </a:p>
      </dsp:txBody>
      <dsp:txXfrm>
        <a:off x="4735363" y="2815295"/>
        <a:ext cx="744278" cy="384773"/>
      </dsp:txXfrm>
    </dsp:sp>
    <dsp:sp modelId="{387D56D3-92DF-4FC6-AEFE-6BA747E9EBA2}">
      <dsp:nvSpPr>
        <dsp:cNvPr id="0" name=""/>
        <dsp:cNvSpPr/>
      </dsp:nvSpPr>
      <dsp:spPr>
        <a:xfrm>
          <a:off x="6130952" y="804490"/>
          <a:ext cx="1655240" cy="1655240"/>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4211" b="4211"/>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97EC9BC-562E-4C36-B943-FAE1E76822F9}">
      <dsp:nvSpPr>
        <dsp:cNvPr id="0" name=""/>
        <dsp:cNvSpPr/>
      </dsp:nvSpPr>
      <dsp:spPr>
        <a:xfrm>
          <a:off x="5770914" y="2444660"/>
          <a:ext cx="2160005" cy="1479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ZA" sz="3200" b="1" kern="1200" dirty="0">
              <a:solidFill>
                <a:srgbClr val="000000"/>
              </a:solidFill>
              <a:latin typeface="Arial Narrow" pitchFamily="34" charset="0"/>
            </a:rPr>
            <a:t>climate change</a:t>
          </a:r>
        </a:p>
      </dsp:txBody>
      <dsp:txXfrm>
        <a:off x="5814249" y="2487995"/>
        <a:ext cx="2073335" cy="13928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A93F04F2-CF7F-4CCA-8382-61ED67152143}" type="datetime1">
              <a:rPr lang="en-ZA"/>
              <a:pPr>
                <a:defRPr/>
              </a:pPr>
              <a:t>31 Jan 2023</a:t>
            </a:fld>
            <a:endParaRPr lang="en-ZA"/>
          </a:p>
        </p:txBody>
      </p:sp>
      <p:sp>
        <p:nvSpPr>
          <p:cNvPr id="419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E" noProof="0"/>
              <a:t>Click to edit Master text styles</a:t>
            </a:r>
          </a:p>
          <a:p>
            <a:pPr lvl="1"/>
            <a:r>
              <a:rPr lang="en-IE" noProof="0"/>
              <a:t>Second level</a:t>
            </a:r>
          </a:p>
          <a:p>
            <a:pPr lvl="2"/>
            <a:r>
              <a:rPr lang="en-IE" noProof="0"/>
              <a:t>Third level</a:t>
            </a:r>
          </a:p>
          <a:p>
            <a:pPr lvl="3"/>
            <a:r>
              <a:rPr lang="en-IE" noProof="0"/>
              <a:t>Fourth level</a:t>
            </a:r>
          </a:p>
          <a:p>
            <a:pPr lvl="4"/>
            <a:r>
              <a:rPr lang="en-IE"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A819398D-FC98-42A8-BEC8-F1BD8B189F54}" type="slidenum">
              <a:rPr lang="en-ZA"/>
              <a:pPr>
                <a:defRPr/>
              </a:pPr>
              <a:t>‹#›</a:t>
            </a:fld>
            <a:endParaRPr lang="en-ZA"/>
          </a:p>
        </p:txBody>
      </p:sp>
    </p:spTree>
    <p:extLst>
      <p:ext uri="{BB962C8B-B14F-4D97-AF65-F5344CB8AC3E}">
        <p14:creationId xmlns:p14="http://schemas.microsoft.com/office/powerpoint/2010/main" val="4571012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pcc-nggip.iges.or.jp/public/2006gl/index.ht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unfccc.int/ghg_data/ghg_data_unfccc/data_sources/items/3816.ph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nergyrace.com/commentary/what_does_a_ton_of_co2_look_lik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ZA" sz="1200" i="1" dirty="0">
                <a:solidFill>
                  <a:prstClr val="black"/>
                </a:solidFill>
                <a:latin typeface="Calibri"/>
                <a:cs typeface="Arial" pitchFamily="34" charset="0"/>
              </a:rPr>
              <a:t>Source: www.ipcc.ch/report/ar6/wg1/#SPM</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F332E-D8C6-4D7A-AB98-C17FB45C5F1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548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ZA" sz="1200" i="1" dirty="0">
                <a:solidFill>
                  <a:prstClr val="black"/>
                </a:solidFill>
                <a:latin typeface="Calibri"/>
                <a:cs typeface="Arial" pitchFamily="34" charset="0"/>
              </a:rPr>
              <a:t>Source: www.banktrack.org/download/unburnable_carbon/unburnablecarbonfullrev2.pdfx</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9398D-FC98-42A8-BEC8-F1BD8B189F5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973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819398D-FC98-42A8-BEC8-F1BD8B189F54}" type="slidenum">
              <a:rPr kumimoji="0" lang="en-ZA" sz="1200" b="0" i="0" u="none" strike="noStrike" kern="1200" cap="none" spc="0" normalizeH="0" baseline="0" noProof="0" smtClean="0">
                <a:ln>
                  <a:noFill/>
                </a:ln>
                <a:solidFill>
                  <a:srgbClr val="000000"/>
                </a:solidFill>
                <a:effectLst/>
                <a:uLnTx/>
                <a:uFillTx/>
                <a:latin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ZA"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2813191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Calibri" pitchFamily="34" charset="0"/>
                <a:ea typeface="+mn-ea"/>
                <a:cs typeface="+mn-cs"/>
              </a:rPr>
              <a:t>It does not include the multitude of environmental, social, developmental, cultural and other benefits from a climate-friendly pathway. If social costs of carbon, such as the avoided climate impacts on people, economies and ecosystems, reduced air pollution from fossil fuels, better human health, enhanced job options and declining fossil fuel import bills, decreased freshwater consumption, etc., were to be included in the calculation, the low/zero carbon development pathway would emerge as the absolutely most cost-effective pathway. It is also clear from the report that climate change impacts are projected to slow down economic growth and make poverty reduction more difficult.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819398D-FC98-42A8-BEC8-F1BD8B189F54}" type="slidenum">
              <a:rPr kumimoji="0" lang="en-ZA" sz="1200" b="0" i="0" u="none" strike="noStrike" kern="1200" cap="none" spc="0" normalizeH="0" baseline="0" noProof="0" smtClean="0">
                <a:ln>
                  <a:noFill/>
                </a:ln>
                <a:solidFill>
                  <a:srgbClr val="000000"/>
                </a:solidFill>
                <a:effectLst/>
                <a:uLnTx/>
                <a:uFillTx/>
                <a:latin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ZA"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43185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2019</a:t>
            </a:r>
          </a:p>
          <a:p>
            <a:endParaRPr lang="en-ZA" dirty="0"/>
          </a:p>
          <a:p>
            <a:r>
              <a:rPr lang="en-ZA" dirty="0"/>
              <a:t>https://climateactiontracker.org/documents/1083/2022-10-26_StateOfClimateAction2022_kR0sbBZ.pdf</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819398D-FC98-42A8-BEC8-F1BD8B189F54}" type="slidenum">
              <a:rPr kumimoji="0" lang="en-ZA" sz="1200" b="0" i="0" u="none" strike="noStrike" kern="1200" cap="none" spc="0" normalizeH="0" baseline="0" noProof="0" smtClean="0">
                <a:ln>
                  <a:noFill/>
                </a:ln>
                <a:solidFill>
                  <a:srgbClr val="000000"/>
                </a:solidFill>
                <a:effectLst/>
                <a:uLnTx/>
                <a:uFillTx/>
                <a:latin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22</a:t>
            </a:fld>
            <a:endParaRPr kumimoji="0" lang="en-ZA"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385417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http://www.globalcarbonatlas.org/en/CO2-emissions</a:t>
            </a:r>
          </a:p>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819398D-FC98-42A8-BEC8-F1BD8B189F54}" type="slidenum">
              <a:rPr kumimoji="0" lang="en-ZA" sz="1200" b="0" i="0" u="none" strike="noStrike" kern="1200" cap="none" spc="0" normalizeH="0" baseline="0" noProof="0" smtClean="0">
                <a:ln>
                  <a:noFill/>
                </a:ln>
                <a:solidFill>
                  <a:srgbClr val="000000"/>
                </a:solidFill>
                <a:effectLst/>
                <a:uLnTx/>
                <a:uFillTx/>
                <a:latin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24</a:t>
            </a:fld>
            <a:endParaRPr kumimoji="0" lang="en-ZA"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1384664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https://ourworldindata.org/co2/country/south-africa?country=~ZAF#what-share-of-global-co2-emissions-are-emitted-by-the-country</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819398D-FC98-42A8-BEC8-F1BD8B189F54}" type="slidenum">
              <a:rPr kumimoji="0" lang="en-ZA" sz="1200" b="0" i="0" u="none" strike="noStrike" kern="1200" cap="none" spc="0" normalizeH="0" baseline="0" noProof="0" smtClean="0">
                <a:ln>
                  <a:noFill/>
                </a:ln>
                <a:solidFill>
                  <a:srgbClr val="000000"/>
                </a:solidFill>
                <a:effectLst/>
                <a:uLnTx/>
                <a:uFillTx/>
                <a:latin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ZA"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210281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5800"/>
            <a:ext cx="6096000" cy="3429000"/>
          </a:xfrm>
          <a:ln/>
        </p:spPr>
      </p:sp>
      <p:sp>
        <p:nvSpPr>
          <p:cNvPr id="75779" name="Notes Placeholder 2"/>
          <p:cNvSpPr>
            <a:spLocks noGrp="1"/>
          </p:cNvSpPr>
          <p:nvPr>
            <p:ph type="body" idx="1"/>
          </p:nvPr>
        </p:nvSpPr>
        <p:spPr>
          <a:xfrm>
            <a:off x="679450" y="4714875"/>
            <a:ext cx="5438775" cy="4894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dirty="0"/>
              <a:t>http://</a:t>
            </a:r>
            <a:r>
              <a:rPr lang="en-ZA" dirty="0" err="1"/>
              <a:t>unstats.un.org</a:t>
            </a:r>
            <a:r>
              <a:rPr lang="en-ZA" dirty="0"/>
              <a:t>/</a:t>
            </a:r>
            <a:r>
              <a:rPr lang="en-ZA" dirty="0" err="1"/>
              <a:t>unsd</a:t>
            </a:r>
            <a:r>
              <a:rPr lang="en-ZA" dirty="0"/>
              <a:t>/environment/</a:t>
            </a:r>
            <a:r>
              <a:rPr lang="en-ZA" dirty="0" err="1"/>
              <a:t>air_greenhouse_emissions.htm</a:t>
            </a:r>
            <a:r>
              <a:rPr lang="en-ZA" dirty="0"/>
              <a:t>, accessed 2/11/11</a:t>
            </a:r>
            <a:br>
              <a:rPr lang="en-ZA" dirty="0"/>
            </a:br>
            <a:r>
              <a:rPr lang="en-ZA" dirty="0"/>
              <a:t>Data </a:t>
            </a:r>
            <a:r>
              <a:rPr lang="en-ZA" dirty="0" err="1"/>
              <a:t>souce</a:t>
            </a:r>
            <a:r>
              <a:rPr lang="en-ZA" dirty="0"/>
              <a:t> </a:t>
            </a:r>
            <a:r>
              <a:rPr lang="en-ZA" dirty="0" err="1"/>
              <a:t>UNFCCC</a:t>
            </a:r>
            <a:r>
              <a:rPr lang="en-ZA" dirty="0"/>
              <a:t>, map source </a:t>
            </a:r>
            <a:r>
              <a:rPr lang="en-ZA" dirty="0" err="1"/>
              <a:t>UNGIWG</a:t>
            </a:r>
            <a:r>
              <a:rPr lang="en-ZA" dirty="0"/>
              <a:t>, last update July 2010</a:t>
            </a:r>
          </a:p>
          <a:p>
            <a:r>
              <a:rPr lang="en-ZA" dirty="0"/>
              <a:t>Data on greenhouse gas emissions are usually estimated according to international methodologies on the basis of national statistics on energy, industrial and agricultural production, waste management and land use, etc. The best known and most widely used methodology is the 1996 Guidelines of the Intergovernmental Panel for Climate Change (</a:t>
            </a:r>
            <a:r>
              <a:rPr lang="en-ZA" dirty="0" err="1"/>
              <a:t>IPCC</a:t>
            </a:r>
            <a:r>
              <a:rPr lang="en-ZA" dirty="0"/>
              <a:t>) (see http://</a:t>
            </a:r>
            <a:r>
              <a:rPr lang="en-ZA" dirty="0" err="1"/>
              <a:t>www.ipcc-nggip.iges.or.jp</a:t>
            </a:r>
            <a:r>
              <a:rPr lang="en-ZA" dirty="0"/>
              <a:t>/public/</a:t>
            </a:r>
            <a:r>
              <a:rPr lang="en-ZA" dirty="0" err="1"/>
              <a:t>gl</a:t>
            </a:r>
            <a:r>
              <a:rPr lang="en-ZA" dirty="0"/>
              <a:t>/</a:t>
            </a:r>
            <a:r>
              <a:rPr lang="en-ZA" dirty="0" err="1"/>
              <a:t>invs1.htm</a:t>
            </a:r>
            <a:r>
              <a:rPr lang="en-ZA" dirty="0"/>
              <a:t>) which is the basis for reporting to the </a:t>
            </a:r>
            <a:r>
              <a:rPr lang="en-ZA" dirty="0" err="1"/>
              <a:t>UNFCCC</a:t>
            </a:r>
            <a:r>
              <a:rPr lang="en-ZA" dirty="0"/>
              <a:t>. The latest revision and update of this guideline is 2006 </a:t>
            </a:r>
            <a:r>
              <a:rPr lang="en-ZA" dirty="0" err="1"/>
              <a:t>IPCC</a:t>
            </a:r>
            <a:r>
              <a:rPr lang="en-ZA" dirty="0"/>
              <a:t> Guidelines for National Greenhouse Gas Inventories </a:t>
            </a:r>
            <a:br>
              <a:rPr lang="en-ZA" dirty="0"/>
            </a:br>
            <a:r>
              <a:rPr lang="en-ZA" dirty="0"/>
              <a:t>(see </a:t>
            </a:r>
            <a:r>
              <a:rPr lang="en-ZA" dirty="0">
                <a:hlinkClick r:id="rId3"/>
              </a:rPr>
              <a:t>http://</a:t>
            </a:r>
            <a:r>
              <a:rPr lang="en-ZA" dirty="0" err="1">
                <a:hlinkClick r:id="rId3"/>
              </a:rPr>
              <a:t>www.ipcc-nggip.iges.or.jp</a:t>
            </a:r>
            <a:r>
              <a:rPr lang="en-ZA" dirty="0">
                <a:hlinkClick r:id="rId3"/>
              </a:rPr>
              <a:t>/public/</a:t>
            </a:r>
            <a:r>
              <a:rPr lang="en-ZA" dirty="0" err="1">
                <a:hlinkClick r:id="rId3"/>
              </a:rPr>
              <a:t>2006gl</a:t>
            </a:r>
            <a:r>
              <a:rPr lang="en-ZA" dirty="0">
                <a:hlinkClick r:id="rId3"/>
              </a:rPr>
              <a:t>/</a:t>
            </a:r>
            <a:r>
              <a:rPr lang="en-ZA" dirty="0" err="1">
                <a:hlinkClick r:id="rId3"/>
              </a:rPr>
              <a:t>index.htm</a:t>
            </a:r>
            <a:r>
              <a:rPr lang="en-ZA" dirty="0"/>
              <a:t>). </a:t>
            </a:r>
            <a:r>
              <a:rPr lang="en-ZA" b="1" dirty="0"/>
              <a:t>G</a:t>
            </a:r>
          </a:p>
          <a:p>
            <a:r>
              <a:rPr lang="en-ZA" b="1" dirty="0"/>
              <a:t>HG emissions per capita</a:t>
            </a:r>
            <a:r>
              <a:rPr lang="en-ZA" dirty="0"/>
              <a:t> is calculated by </a:t>
            </a:r>
            <a:r>
              <a:rPr lang="en-ZA" dirty="0" err="1"/>
              <a:t>UNSD</a:t>
            </a:r>
            <a:r>
              <a:rPr lang="en-ZA" dirty="0"/>
              <a:t>. For some non-Annex I countries, the </a:t>
            </a:r>
            <a:r>
              <a:rPr lang="en-ZA" dirty="0" err="1"/>
              <a:t>GHG</a:t>
            </a:r>
            <a:r>
              <a:rPr lang="en-ZA" dirty="0"/>
              <a:t> emissions data may be incomplete because they include only emissions from a few available sources and therefore do not represent the absolute total emissions of the country. For detailed information (</a:t>
            </a:r>
            <a:r>
              <a:rPr lang="en-ZA" dirty="0">
                <a:hlinkClick r:id="rId4"/>
              </a:rPr>
              <a:t>http://</a:t>
            </a:r>
            <a:r>
              <a:rPr lang="en-ZA" dirty="0" err="1">
                <a:hlinkClick r:id="rId4"/>
              </a:rPr>
              <a:t>unfccc.int</a:t>
            </a:r>
            <a:r>
              <a:rPr lang="en-ZA" dirty="0">
                <a:hlinkClick r:id="rId4"/>
              </a:rPr>
              <a:t>/</a:t>
            </a:r>
            <a:r>
              <a:rPr lang="en-ZA" dirty="0" err="1">
                <a:hlinkClick r:id="rId4"/>
              </a:rPr>
              <a:t>ghg_data</a:t>
            </a:r>
            <a:r>
              <a:rPr lang="en-ZA" dirty="0">
                <a:hlinkClick r:id="rId4"/>
              </a:rPr>
              <a:t>/</a:t>
            </a:r>
            <a:r>
              <a:rPr lang="en-ZA" dirty="0" err="1">
                <a:hlinkClick r:id="rId4"/>
              </a:rPr>
              <a:t>ghg_data_unfccc</a:t>
            </a:r>
            <a:r>
              <a:rPr lang="en-ZA" dirty="0">
                <a:hlinkClick r:id="rId4"/>
              </a:rPr>
              <a:t>/</a:t>
            </a:r>
            <a:r>
              <a:rPr lang="en-ZA" dirty="0" err="1">
                <a:hlinkClick r:id="rId4"/>
              </a:rPr>
              <a:t>data_sources</a:t>
            </a:r>
            <a:r>
              <a:rPr lang="en-ZA" dirty="0">
                <a:hlinkClick r:id="rId4"/>
              </a:rPr>
              <a:t>/items/</a:t>
            </a:r>
            <a:r>
              <a:rPr lang="en-ZA" dirty="0" err="1">
                <a:hlinkClick r:id="rId4"/>
              </a:rPr>
              <a:t>3816.php</a:t>
            </a:r>
            <a:r>
              <a:rPr lang="en-ZA" dirty="0"/>
              <a:t>). </a:t>
            </a:r>
          </a:p>
          <a:p>
            <a:r>
              <a:rPr lang="en-ZA" b="1" u="sng" dirty="0"/>
              <a:t>Data Quality:</a:t>
            </a:r>
            <a:r>
              <a:rPr lang="en-ZA" dirty="0"/>
              <a:t> Countries report their greenhouse gas emissions to </a:t>
            </a:r>
            <a:r>
              <a:rPr lang="en-ZA" dirty="0" err="1"/>
              <a:t>UNFCCC</a:t>
            </a:r>
            <a:r>
              <a:rPr lang="en-ZA" dirty="0"/>
              <a:t> according to the </a:t>
            </a:r>
            <a:r>
              <a:rPr lang="en-ZA" dirty="0" err="1"/>
              <a:t>IPCC</a:t>
            </a:r>
            <a:r>
              <a:rPr lang="en-ZA" dirty="0"/>
              <a:t> Guidelines. The quality of data is regularly checked through the </a:t>
            </a:r>
            <a:r>
              <a:rPr lang="en-ZA" dirty="0" err="1"/>
              <a:t>UNFCCC</a:t>
            </a:r>
            <a:r>
              <a:rPr lang="en-ZA" dirty="0"/>
              <a:t> review process for the Annex I Parties to the Convention that report the data annually. Non-Annex I countries do not report the data annually and their data are not subject to the same review procedures. Data quality depends on the quality of statistics underlying the calculations or estimates and is usually the best for energy related emissions; because of differences in completeness and quality of the estimates, the data should be used with caution when comparing countries.</a:t>
            </a:r>
          </a:p>
          <a:p>
            <a:endParaRPr lang="en-ZA"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B968551F-9B99-41BD-89DC-52141F2DD76D}" type="slidenum">
              <a:rPr kumimoji="0" lang="en-ZA" sz="1200" b="0" i="0" u="none" strike="noStrike" kern="1200" cap="none" spc="0" normalizeH="0" baseline="0" noProof="0" smtClean="0">
                <a:ln>
                  <a:noFill/>
                </a:ln>
                <a:solidFill>
                  <a:srgbClr val="000000"/>
                </a:solidFill>
                <a:effectLst/>
                <a:uLnTx/>
                <a:uFillTx/>
                <a:latin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26</a:t>
            </a:fld>
            <a:endParaRPr kumimoji="0" lang="en-ZA"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2471463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https://drive.google.com/drive/u/0/folders/1jyIORgkQptJ9vfLPV4ozngWGZy0xf_Tn</a:t>
            </a:r>
          </a:p>
          <a:p>
            <a:endParaRPr lang="en-ZA" dirty="0"/>
          </a:p>
          <a:p>
            <a:r>
              <a:rPr lang="fr-FR" sz="1800" b="0" i="0" u="none" strike="noStrike" baseline="0" dirty="0">
                <a:solidFill>
                  <a:srgbClr val="000000"/>
                </a:solidFill>
                <a:latin typeface="Roboto"/>
              </a:rPr>
              <a:t>United Nations </a:t>
            </a:r>
            <a:r>
              <a:rPr lang="fr-FR" sz="1800" b="0" i="0" u="none" strike="noStrike" baseline="0" dirty="0" err="1">
                <a:solidFill>
                  <a:srgbClr val="000000"/>
                </a:solidFill>
                <a:latin typeface="Roboto"/>
              </a:rPr>
              <a:t>Environment</a:t>
            </a:r>
            <a:r>
              <a:rPr lang="fr-FR" sz="1800" b="0" i="0" u="none" strike="noStrike" baseline="0" dirty="0">
                <a:solidFill>
                  <a:srgbClr val="000000"/>
                </a:solidFill>
                <a:latin typeface="Roboto"/>
              </a:rPr>
              <a:t> Programme (2020). </a:t>
            </a:r>
            <a:r>
              <a:rPr lang="fr-FR" sz="1800" b="0" i="1" u="none" strike="noStrike" baseline="0" dirty="0">
                <a:solidFill>
                  <a:srgbClr val="000000"/>
                </a:solidFill>
                <a:latin typeface="Roboto"/>
              </a:rPr>
              <a:t>Emissions Gap Report 2020</a:t>
            </a:r>
            <a:r>
              <a:rPr lang="fr-FR" sz="1800" b="0" i="0" u="none" strike="noStrike" baseline="0" dirty="0">
                <a:solidFill>
                  <a:srgbClr val="000000"/>
                </a:solidFill>
                <a:latin typeface="Roboto"/>
              </a:rPr>
              <a:t>. Nairobi.</a:t>
            </a:r>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819398D-FC98-42A8-BEC8-F1BD8B189F54}" type="slidenum">
              <a:rPr kumimoji="0" lang="en-ZA" sz="1200" b="0" i="0" u="none" strike="noStrike" kern="1200" cap="none" spc="0" normalizeH="0" baseline="0" noProof="0" smtClean="0">
                <a:ln>
                  <a:noFill/>
                </a:ln>
                <a:solidFill>
                  <a:srgbClr val="000000"/>
                </a:solidFill>
                <a:effectLst/>
                <a:uLnTx/>
                <a:uFillTx/>
                <a:latin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ZA"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1585324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2CF332E-D8C6-4D7A-AB98-C17FB45C5F11}" type="slidenum">
              <a:rPr kumimoji="0" lang="en-ZA" sz="1200" b="0" i="0" u="none" strike="noStrike" kern="1200" cap="none" spc="0" normalizeH="0" baseline="0" noProof="0" smtClean="0">
                <a:ln>
                  <a:noFill/>
                </a:ln>
                <a:solidFill>
                  <a:srgbClr val="000000"/>
                </a:solidFill>
                <a:effectLst/>
                <a:uLnTx/>
                <a:uFillTx/>
                <a:latin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ZA"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27872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F332E-D8C6-4D7A-AB98-C17FB45C5F1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83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A819398D-FC98-42A8-BEC8-F1BD8B189F54}" type="slidenum">
              <a:rPr lang="en-ZA" smtClean="0"/>
              <a:pPr>
                <a:defRPr/>
              </a:pPr>
              <a:t>31</a:t>
            </a:fld>
            <a:endParaRPr lang="en-ZA"/>
          </a:p>
        </p:txBody>
      </p:sp>
    </p:spTree>
    <p:extLst>
      <p:ext uri="{BB962C8B-B14F-4D97-AF65-F5344CB8AC3E}">
        <p14:creationId xmlns:p14="http://schemas.microsoft.com/office/powerpoint/2010/main" val="931945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A819398D-FC98-42A8-BEC8-F1BD8B189F54}" type="slidenum">
              <a:rPr lang="en-ZA" smtClean="0"/>
              <a:pPr>
                <a:defRPr/>
              </a:pPr>
              <a:t>34</a:t>
            </a:fld>
            <a:endParaRPr lang="en-ZA"/>
          </a:p>
        </p:txBody>
      </p:sp>
    </p:spTree>
    <p:extLst>
      <p:ext uri="{BB962C8B-B14F-4D97-AF65-F5344CB8AC3E}">
        <p14:creationId xmlns:p14="http://schemas.microsoft.com/office/powerpoint/2010/main" val="4054097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A819398D-FC98-42A8-BEC8-F1BD8B189F54}" type="slidenum">
              <a:rPr lang="en-ZA" smtClean="0"/>
              <a:pPr>
                <a:defRPr/>
              </a:pPr>
              <a:t>36</a:t>
            </a:fld>
            <a:endParaRPr lang="en-ZA"/>
          </a:p>
        </p:txBody>
      </p:sp>
    </p:spTree>
    <p:extLst>
      <p:ext uri="{BB962C8B-B14F-4D97-AF65-F5344CB8AC3E}">
        <p14:creationId xmlns:p14="http://schemas.microsoft.com/office/powerpoint/2010/main" val="2364720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819398D-FC98-42A8-BEC8-F1BD8B189F54}" type="slidenum">
              <a:rPr kumimoji="0" lang="en-ZA" sz="1200" b="0" i="0" u="none" strike="noStrike" kern="1200" cap="none" spc="0" normalizeH="0" baseline="0" noProof="0" smtClean="0">
                <a:ln>
                  <a:noFill/>
                </a:ln>
                <a:solidFill>
                  <a:srgbClr val="000000"/>
                </a:solidFill>
                <a:effectLst/>
                <a:uLnTx/>
                <a:uFillTx/>
                <a:latin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37</a:t>
            </a:fld>
            <a:endParaRPr kumimoji="0" lang="en-ZA"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403807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CBAD84A-66F6-4A5F-8135-F74C6EFDD841}"/>
              </a:ext>
            </a:extLst>
          </p:cNvPr>
          <p:cNvSpPr>
            <a:spLocks noGrp="1" noRot="1" noChangeAspect="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9ABF9E30-6279-4B45-88D6-C7E7E00BD00A}"/>
              </a:ext>
            </a:extLst>
          </p:cNvPr>
          <p:cNvSpPr>
            <a:spLocks noGrp="1"/>
          </p:cNvSpPr>
          <p:nvPr>
            <p:ph type="body" idx="1"/>
          </p:nvPr>
        </p:nvSpPr>
        <p:spPr/>
        <p:txBody>
          <a:bodyPr/>
          <a:lstStyle/>
          <a:p>
            <a:pPr>
              <a:defRPr/>
            </a:pPr>
            <a:r>
              <a:rPr lang="en-ZA" b="1" dirty="0"/>
              <a:t>Speaking notes:</a:t>
            </a:r>
          </a:p>
          <a:p>
            <a:pPr marL="171450" indent="-171450">
              <a:buFont typeface="Arial" pitchFamily="34" charset="0"/>
              <a:buChar char="•"/>
              <a:defRPr/>
            </a:pPr>
            <a:r>
              <a:rPr lang="de-DE" dirty="0"/>
              <a:t>List the greenhouse gases, use farts to explain what a gas is, explain human-caused sources; </a:t>
            </a:r>
            <a:r>
              <a:rPr lang="de-DE" b="1" dirty="0"/>
              <a:t>ask</a:t>
            </a:r>
            <a:r>
              <a:rPr lang="de-DE" dirty="0"/>
              <a:t> for examples in their sectors from unionists; note that we are all dependant on these activities e.g. Eskom; explain „CO</a:t>
            </a:r>
            <a:r>
              <a:rPr lang="de-DE" baseline="-25000" dirty="0"/>
              <a:t>2</a:t>
            </a:r>
            <a:r>
              <a:rPr lang="de-DE" dirty="0"/>
              <a:t>-eq“ and the use of „carbon“ for convenience</a:t>
            </a:r>
          </a:p>
          <a:p>
            <a:pPr marL="171450" indent="-171450">
              <a:buFont typeface="Arial" pitchFamily="34" charset="0"/>
              <a:buChar char="•"/>
              <a:defRPr/>
            </a:pPr>
            <a:r>
              <a:rPr lang="de-DE" dirty="0"/>
              <a:t>Explain: how GHGs from anywhere on earth increase average global temperature; time lag between emissions and planet‘s response; pre-industrial baseline; </a:t>
            </a:r>
            <a:r>
              <a:rPr lang="de-DE" dirty="0">
                <a:latin typeface="Arial" pitchFamily="34" charset="0"/>
                <a:cs typeface="Arial" pitchFamily="34" charset="0"/>
              </a:rPr>
              <a:t>1.5°C vs 2°C issue which target leads to a global carbon budget</a:t>
            </a:r>
          </a:p>
          <a:p>
            <a:pPr marL="171450" indent="-171450">
              <a:buFont typeface="Arial" pitchFamily="34" charset="0"/>
              <a:buChar char="•"/>
              <a:defRPr/>
            </a:pPr>
            <a:r>
              <a:rPr lang="de-DE" dirty="0">
                <a:latin typeface="Arial" pitchFamily="34" charset="0"/>
                <a:cs typeface="Arial" pitchFamily="34" charset="0"/>
              </a:rPr>
              <a:t>Emphasise climate </a:t>
            </a:r>
            <a:r>
              <a:rPr lang="de-DE" i="1" dirty="0">
                <a:latin typeface="Arial" pitchFamily="34" charset="0"/>
                <a:cs typeface="Arial" pitchFamily="34" charset="0"/>
              </a:rPr>
              <a:t>variability</a:t>
            </a:r>
            <a:r>
              <a:rPr lang="de-DE" dirty="0">
                <a:latin typeface="Arial" pitchFamily="34" charset="0"/>
                <a:cs typeface="Arial" pitchFamily="34" charset="0"/>
              </a:rPr>
              <a:t>; explain tipping points; see background notes on previous slide for understanding how scientists make these predictions</a:t>
            </a:r>
          </a:p>
          <a:p>
            <a:pPr>
              <a:defRPr/>
            </a:pPr>
            <a:r>
              <a:rPr lang="de-DE" b="1" dirty="0"/>
              <a:t>Ask</a:t>
            </a:r>
            <a:r>
              <a:rPr lang="de-DE" dirty="0"/>
              <a:t>: What can we change along this cause-and-effect chain? This is mitigation.</a:t>
            </a:r>
          </a:p>
          <a:p>
            <a:pPr>
              <a:defRPr/>
            </a:pPr>
            <a:endParaRPr lang="en-ZA" dirty="0"/>
          </a:p>
          <a:p>
            <a:pPr>
              <a:defRPr/>
            </a:pPr>
            <a:r>
              <a:rPr lang="en-ZA" b="1" dirty="0"/>
              <a:t>Background knowledge and references: </a:t>
            </a:r>
            <a:br>
              <a:rPr lang="en-ZA" b="1" dirty="0"/>
            </a:br>
            <a:r>
              <a:rPr lang="en-ZA" dirty="0"/>
              <a:t>From</a:t>
            </a:r>
            <a:r>
              <a:rPr lang="en-ZA" b="1" dirty="0"/>
              <a:t> IPCC Fourth Assessment Report</a:t>
            </a:r>
            <a:r>
              <a:rPr lang="en-ZA" dirty="0"/>
              <a:t>, November 2007:</a:t>
            </a:r>
          </a:p>
          <a:p>
            <a:pPr>
              <a:spcBef>
                <a:spcPts val="600"/>
              </a:spcBef>
              <a:defRPr/>
            </a:pPr>
            <a:r>
              <a:rPr lang="en-ZA" dirty="0"/>
              <a:t>Atmospheric concentrations of GHGs increase when emissions exceed removal processes.</a:t>
            </a:r>
          </a:p>
          <a:p>
            <a:pPr>
              <a:spcBef>
                <a:spcPts val="300"/>
              </a:spcBef>
              <a:defRPr/>
            </a:pPr>
            <a:r>
              <a:rPr lang="en-ZA" dirty="0"/>
              <a:t>Greenhouse gases (GHGs) covered by the UNFCCC: carbon dioxide (CO</a:t>
            </a:r>
            <a:r>
              <a:rPr lang="en-ZA" baseline="-25000" dirty="0"/>
              <a:t>2</a:t>
            </a:r>
            <a:r>
              <a:rPr lang="en-ZA" dirty="0"/>
              <a:t>), methane (CH</a:t>
            </a:r>
            <a:r>
              <a:rPr lang="en-ZA" baseline="-25000" dirty="0"/>
              <a:t>4</a:t>
            </a:r>
            <a:r>
              <a:rPr lang="en-ZA" dirty="0"/>
              <a:t>), nitrous oxide (N</a:t>
            </a:r>
            <a:r>
              <a:rPr lang="en-ZA" baseline="-25000" dirty="0"/>
              <a:t>2</a:t>
            </a:r>
            <a:r>
              <a:rPr lang="en-ZA" dirty="0"/>
              <a:t>O), and halocarbons -- </a:t>
            </a:r>
            <a:r>
              <a:rPr lang="en-ZA" dirty="0" err="1"/>
              <a:t>hydrofluorocarbons</a:t>
            </a:r>
            <a:r>
              <a:rPr lang="en-ZA" dirty="0"/>
              <a:t> (HFCs), </a:t>
            </a:r>
            <a:r>
              <a:rPr lang="en-ZA" dirty="0" err="1"/>
              <a:t>perfluorocarbons</a:t>
            </a:r>
            <a:r>
              <a:rPr lang="en-ZA" dirty="0"/>
              <a:t> (PFCs) and </a:t>
            </a:r>
            <a:r>
              <a:rPr lang="en-ZA" dirty="0" err="1"/>
              <a:t>sulphurhexafluoride</a:t>
            </a:r>
            <a:r>
              <a:rPr lang="en-ZA" dirty="0"/>
              <a:t> (SF</a:t>
            </a:r>
            <a:r>
              <a:rPr lang="en-ZA" baseline="-25000" dirty="0"/>
              <a:t>6</a:t>
            </a:r>
            <a:r>
              <a:rPr lang="en-ZA" dirty="0"/>
              <a:t>), including fluorine, chlorine and bromine.</a:t>
            </a:r>
          </a:p>
          <a:p>
            <a:pPr>
              <a:spcBef>
                <a:spcPts val="300"/>
              </a:spcBef>
              <a:defRPr/>
            </a:pPr>
            <a:r>
              <a:rPr lang="en-ZA" dirty="0"/>
              <a:t>Global GHG emissions due to human activities have grown since pre-industrial times, with an increase of 70% between 1970 and 2004. CO</a:t>
            </a:r>
            <a:r>
              <a:rPr lang="en-ZA" baseline="-25000" dirty="0"/>
              <a:t>2</a:t>
            </a:r>
            <a:r>
              <a:rPr lang="en-ZA" dirty="0"/>
              <a:t> is the most important anthropogenic (human-caused) GHG. Its annual emissions have grown between 1970 and 2004 by about 80%, from 21 to 38 </a:t>
            </a:r>
            <a:r>
              <a:rPr lang="en-ZA" dirty="0" err="1"/>
              <a:t>gigatonnes</a:t>
            </a:r>
            <a:r>
              <a:rPr lang="en-ZA" dirty="0"/>
              <a:t> (</a:t>
            </a:r>
            <a:r>
              <a:rPr lang="en-ZA" dirty="0" err="1"/>
              <a:t>Gt</a:t>
            </a:r>
            <a:r>
              <a:rPr lang="en-ZA" dirty="0"/>
              <a:t>), and represented 77% of total anthropogenic GHG emissions in 2004.</a:t>
            </a:r>
          </a:p>
          <a:p>
            <a:pPr>
              <a:spcBef>
                <a:spcPts val="300"/>
              </a:spcBef>
              <a:defRPr/>
            </a:pPr>
            <a:r>
              <a:rPr lang="en-ZA" dirty="0"/>
              <a:t>The largest growth in GHG emissions over this period has come from energy supply, transport and industry, while residential and commercial buildings, forestry (including deforestation) and agriculture sectors have been growing at a lower rate. </a:t>
            </a:r>
          </a:p>
          <a:p>
            <a:pPr>
              <a:spcBef>
                <a:spcPts val="300"/>
              </a:spcBef>
              <a:defRPr/>
            </a:pPr>
            <a:r>
              <a:rPr lang="en-ZA" dirty="0"/>
              <a:t>The rate of growth of CO</a:t>
            </a:r>
            <a:r>
              <a:rPr lang="en-ZA" baseline="-25000" dirty="0"/>
              <a:t>2</a:t>
            </a:r>
            <a:r>
              <a:rPr lang="en-ZA" dirty="0"/>
              <a:t>-eq emissions was much higher during the recent 10-year period of 1995--2004 (0.92 GtCO2-eq per year) than during the previous period of 1970--1994 (0.43 GtCO2-eq per year).</a:t>
            </a:r>
          </a:p>
        </p:txBody>
      </p:sp>
      <p:sp>
        <p:nvSpPr>
          <p:cNvPr id="83972" name="Slide Number Placeholder 3">
            <a:extLst>
              <a:ext uri="{FF2B5EF4-FFF2-40B4-BE49-F238E27FC236}">
                <a16:creationId xmlns:a16="http://schemas.microsoft.com/office/drawing/2014/main" id="{03627C12-ADB8-4A4E-B56C-1D51C5E81A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Geneva"/>
                <a:cs typeface="Geneva"/>
              </a:defRPr>
            </a:lvl1pPr>
            <a:lvl2pPr marL="742950" indent="-285750" eaLnBrk="0" hangingPunct="0">
              <a:defRPr sz="3200">
                <a:solidFill>
                  <a:schemeClr val="tx1"/>
                </a:solidFill>
                <a:latin typeface="Arial" panose="020B0604020202020204" pitchFamily="34" charset="0"/>
                <a:ea typeface="Geneva"/>
                <a:cs typeface="Geneva"/>
              </a:defRPr>
            </a:lvl2pPr>
            <a:lvl3pPr marL="1143000" indent="-228600" eaLnBrk="0" hangingPunct="0">
              <a:defRPr sz="3200">
                <a:solidFill>
                  <a:schemeClr val="tx1"/>
                </a:solidFill>
                <a:latin typeface="Arial" panose="020B0604020202020204" pitchFamily="34" charset="0"/>
                <a:ea typeface="Geneva"/>
                <a:cs typeface="Geneva"/>
              </a:defRPr>
            </a:lvl3pPr>
            <a:lvl4pPr marL="1600200" indent="-228600" eaLnBrk="0" hangingPunct="0">
              <a:defRPr sz="3200">
                <a:solidFill>
                  <a:schemeClr val="tx1"/>
                </a:solidFill>
                <a:latin typeface="Arial" panose="020B0604020202020204" pitchFamily="34" charset="0"/>
                <a:ea typeface="Geneva"/>
                <a:cs typeface="Geneva"/>
              </a:defRPr>
            </a:lvl4pPr>
            <a:lvl5pPr marL="2057400" indent="-228600" eaLnBrk="0" hangingPunct="0">
              <a:defRPr sz="3200">
                <a:solidFill>
                  <a:schemeClr val="tx1"/>
                </a:solidFill>
                <a:latin typeface="Arial" panose="020B0604020202020204"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CE8D8A-2597-46C9-874D-AA05D50A21D1}"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ZA" altLang="en-US"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31683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89364" y="8532813"/>
            <a:ext cx="2971800" cy="457200"/>
          </a:xfrm>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DC12F88-5F3B-46AD-B43C-55506086B604}" type="slidenum">
              <a:rPr kumimoji="0" lang="en-US" sz="1200" b="0" i="0" u="none" strike="noStrike" kern="1200" cap="none" spc="0" normalizeH="0" baseline="0" noProof="0">
                <a:ln>
                  <a:noFill/>
                </a:ln>
                <a:solidFill>
                  <a:srgbClr val="000000"/>
                </a:solidFill>
                <a:effectLst/>
                <a:uLnTx/>
                <a:uFillTx/>
                <a:latin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itchFamily="34" charset="0"/>
            </a:endParaRPr>
          </a:p>
        </p:txBody>
      </p:sp>
      <p:sp>
        <p:nvSpPr>
          <p:cNvPr id="33795" name="Rectangle 2"/>
          <p:cNvSpPr>
            <a:spLocks noGrp="1" noRot="1" noChangeAspect="1" noChangeArrowheads="1" noTextEdit="1"/>
          </p:cNvSpPr>
          <p:nvPr>
            <p:ph type="sldImg"/>
          </p:nvPr>
        </p:nvSpPr>
        <p:spPr>
          <a:xfrm>
            <a:off x="1322388" y="473075"/>
            <a:ext cx="4213225" cy="2370138"/>
          </a:xfrm>
          <a:ln/>
        </p:spPr>
      </p:sp>
      <p:sp>
        <p:nvSpPr>
          <p:cNvPr id="1632259" name="Rectangle 3"/>
          <p:cNvSpPr>
            <a:spLocks noGrp="1" noChangeArrowheads="1"/>
          </p:cNvSpPr>
          <p:nvPr>
            <p:ph type="body" idx="1"/>
          </p:nvPr>
        </p:nvSpPr>
        <p:spPr>
          <a:xfrm>
            <a:off x="476251" y="2916239"/>
            <a:ext cx="5976938" cy="6048375"/>
          </a:xfrm>
        </p:spPr>
        <p:txBody>
          <a:bodyPr/>
          <a:lstStyle/>
          <a:p>
            <a:pPr>
              <a:defRPr/>
            </a:pPr>
            <a:r>
              <a:rPr lang="en-ZA" sz="1100" b="1" dirty="0">
                <a:latin typeface="+mn-lt"/>
                <a:cs typeface="Arial" charset="0"/>
              </a:rPr>
              <a:t>Speaking notes:</a:t>
            </a:r>
          </a:p>
          <a:p>
            <a:pPr>
              <a:defRPr/>
            </a:pPr>
            <a:r>
              <a:rPr lang="de-DE" sz="1100" dirty="0">
                <a:latin typeface="+mn-lt"/>
                <a:cs typeface="Arial" pitchFamily="34" charset="0"/>
              </a:rPr>
              <a:t>Unpack the slide and graph.</a:t>
            </a:r>
          </a:p>
          <a:p>
            <a:pPr>
              <a:defRPr/>
            </a:pPr>
            <a:r>
              <a:rPr lang="de-DE" sz="1100" b="1" dirty="0">
                <a:latin typeface="+mn-lt"/>
                <a:cs typeface="Arial" pitchFamily="34" charset="0"/>
              </a:rPr>
              <a:t>Ask</a:t>
            </a:r>
            <a:r>
              <a:rPr lang="de-DE" sz="1100" dirty="0">
                <a:latin typeface="+mn-lt"/>
                <a:cs typeface="Arial" pitchFamily="34" charset="0"/>
              </a:rPr>
              <a:t>: What can we change along this cause-and-effect chain? That‘s adaptation.</a:t>
            </a:r>
          </a:p>
          <a:p>
            <a:pPr>
              <a:defRPr/>
            </a:pPr>
            <a:r>
              <a:rPr lang="en-ZA" sz="1100" dirty="0">
                <a:latin typeface="+mn-lt"/>
                <a:cs typeface="Arial" pitchFamily="34" charset="0"/>
              </a:rPr>
              <a:t>Reinforce carbon budget concept, correlated to temperature.</a:t>
            </a:r>
          </a:p>
          <a:p>
            <a:pPr eaLnBrk="1" hangingPunct="1">
              <a:spcBef>
                <a:spcPct val="10000"/>
              </a:spcBef>
              <a:defRPr/>
            </a:pPr>
            <a:endParaRPr lang="en-ZA" sz="1100" dirty="0">
              <a:latin typeface="+mn-lt"/>
              <a:cs typeface="Arial" pitchFamily="34" charset="0"/>
            </a:endParaRPr>
          </a:p>
          <a:p>
            <a:pPr>
              <a:spcBef>
                <a:spcPts val="0"/>
              </a:spcBef>
              <a:defRPr/>
            </a:pPr>
            <a:r>
              <a:rPr lang="en-ZA" sz="1100" b="1" dirty="0">
                <a:latin typeface="+mn-lt"/>
              </a:rPr>
              <a:t>Background knowledge and references:</a:t>
            </a:r>
          </a:p>
          <a:p>
            <a:pPr>
              <a:defRPr/>
            </a:pPr>
            <a:r>
              <a:rPr lang="de-DE" sz="1100" dirty="0">
                <a:latin typeface="+mn-lt"/>
                <a:cs typeface="Arial" pitchFamily="34" charset="0"/>
              </a:rPr>
              <a:t>From </a:t>
            </a:r>
            <a:r>
              <a:rPr lang="en-ZA" sz="1100" b="1" i="1" dirty="0">
                <a:latin typeface="+mn-lt"/>
                <a:cs typeface="Arial" pitchFamily="34" charset="0"/>
              </a:rPr>
              <a:t>Millions at Risk: Defining Critical Climate Change Threats and Targets</a:t>
            </a:r>
            <a:r>
              <a:rPr lang="en-ZA" sz="1100" i="1" dirty="0">
                <a:latin typeface="+mn-lt"/>
                <a:cs typeface="Arial" pitchFamily="34" charset="0"/>
              </a:rPr>
              <a:t> </a:t>
            </a:r>
            <a:r>
              <a:rPr lang="en-ZA" sz="1100" dirty="0">
                <a:latin typeface="+mn-lt"/>
                <a:cs typeface="Arial" pitchFamily="34" charset="0"/>
              </a:rPr>
              <a:t>by M Parry and others, 2001. Graph adapted by M </a:t>
            </a:r>
            <a:r>
              <a:rPr lang="en-ZA" sz="1100" dirty="0" err="1">
                <a:latin typeface="+mn-lt"/>
                <a:cs typeface="Arial" pitchFamily="34" charset="0"/>
              </a:rPr>
              <a:t>Merchzusen</a:t>
            </a:r>
            <a:r>
              <a:rPr lang="en-ZA" sz="1100" dirty="0">
                <a:latin typeface="+mn-lt"/>
                <a:cs typeface="Arial" pitchFamily="34" charset="0"/>
              </a:rPr>
              <a:t>. </a:t>
            </a:r>
          </a:p>
          <a:p>
            <a:pPr marL="180000">
              <a:spcBef>
                <a:spcPts val="0"/>
              </a:spcBef>
              <a:defRPr/>
            </a:pPr>
            <a:r>
              <a:rPr lang="en-ZA" sz="1100" dirty="0">
                <a:latin typeface="+mn-lt"/>
                <a:cs typeface="Arial" pitchFamily="34" charset="0"/>
              </a:rPr>
              <a:t>Notes on slide in Richard’s presentation to Sasol conference in June 2008: “The original graph presented temperature levels above 1990, not above pre-industrial levels: thus a 0.6°C temperature difference has been added … the original graph presented temperature levels in 2060 for different CO</a:t>
            </a:r>
            <a:r>
              <a:rPr lang="en-ZA" sz="1100" baseline="-25000" dirty="0">
                <a:latin typeface="+mn-lt"/>
                <a:cs typeface="Arial" pitchFamily="34" charset="0"/>
              </a:rPr>
              <a:t>2</a:t>
            </a:r>
            <a:r>
              <a:rPr lang="en-ZA" sz="1100" dirty="0">
                <a:latin typeface="+mn-lt"/>
                <a:cs typeface="Arial" pitchFamily="34" charset="0"/>
              </a:rPr>
              <a:t>eq stabilisation scenarios. For a climate sensitivity of 2.5°C as underlying the work of Parry </a:t>
            </a:r>
            <a:r>
              <a:rPr lang="en-ZA" sz="1100" i="1" dirty="0">
                <a:latin typeface="+mn-lt"/>
                <a:cs typeface="Arial" pitchFamily="34" charset="0"/>
              </a:rPr>
              <a:t>et al</a:t>
            </a:r>
            <a:r>
              <a:rPr lang="en-ZA" sz="1100" dirty="0">
                <a:latin typeface="+mn-lt"/>
                <a:cs typeface="Arial" pitchFamily="34" charset="0"/>
              </a:rPr>
              <a:t>., the 2060 temperature level for the … has been about 1.4°C above 1990 (2°C above pre-industrial).”</a:t>
            </a:r>
          </a:p>
          <a:p>
            <a:pPr marL="180000">
              <a:spcBef>
                <a:spcPts val="0"/>
              </a:spcBef>
              <a:defRPr/>
            </a:pPr>
            <a:endParaRPr lang="en-ZA" sz="1100" dirty="0">
              <a:latin typeface="+mn-lt"/>
              <a:cs typeface="Arial" pitchFamily="34" charset="0"/>
            </a:endParaRPr>
          </a:p>
          <a:p>
            <a:pPr>
              <a:defRPr/>
            </a:pPr>
            <a:r>
              <a:rPr lang="en-ZA" sz="1100" dirty="0">
                <a:latin typeface="+mn-lt"/>
                <a:cs typeface="Arial" pitchFamily="34" charset="0"/>
              </a:rPr>
              <a:t>From</a:t>
            </a:r>
            <a:r>
              <a:rPr lang="en-ZA" sz="1100" b="1" dirty="0">
                <a:latin typeface="+mn-lt"/>
                <a:cs typeface="Arial" pitchFamily="34" charset="0"/>
              </a:rPr>
              <a:t> IPCC Fourth Assessment Report</a:t>
            </a:r>
            <a:r>
              <a:rPr lang="en-ZA" sz="1100" dirty="0">
                <a:latin typeface="+mn-lt"/>
                <a:cs typeface="Arial" pitchFamily="34" charset="0"/>
              </a:rPr>
              <a:t>, November 2007:</a:t>
            </a:r>
            <a:br>
              <a:rPr lang="en-ZA" sz="1100" dirty="0">
                <a:latin typeface="+mn-lt"/>
                <a:cs typeface="Arial" pitchFamily="34" charset="0"/>
              </a:rPr>
            </a:br>
            <a:r>
              <a:rPr lang="en-ZA" sz="1100" dirty="0">
                <a:latin typeface="+mn-lt"/>
                <a:cs typeface="Arial" pitchFamily="34" charset="0"/>
              </a:rPr>
              <a:t>Globally, in the 21st century, at 2090/99, relative to 1980--1999:</a:t>
            </a:r>
          </a:p>
          <a:p>
            <a:pPr marL="108000" indent="-108000">
              <a:spcBef>
                <a:spcPts val="100"/>
              </a:spcBef>
              <a:buFont typeface="Arial" pitchFamily="34" charset="0"/>
              <a:buChar char="•"/>
              <a:defRPr/>
            </a:pPr>
            <a:r>
              <a:rPr lang="en-ZA" sz="1100" b="1" dirty="0">
                <a:latin typeface="+mn-lt"/>
                <a:cs typeface="Arial" pitchFamily="34" charset="0"/>
              </a:rPr>
              <a:t>Temperature</a:t>
            </a:r>
            <a:r>
              <a:rPr lang="en-ZA" sz="1100" dirty="0">
                <a:latin typeface="+mn-lt"/>
                <a:cs typeface="Arial" pitchFamily="34" charset="0"/>
              </a:rPr>
              <a:t> increases 0.3°C to 6.4°C (add 0.5°C to get change relative to 1850--99).</a:t>
            </a:r>
          </a:p>
          <a:p>
            <a:pPr marL="108000" indent="-108000">
              <a:spcBef>
                <a:spcPts val="100"/>
              </a:spcBef>
              <a:buFont typeface="Arial" pitchFamily="34" charset="0"/>
              <a:buChar char="•"/>
              <a:defRPr/>
            </a:pPr>
            <a:r>
              <a:rPr lang="en-ZA" sz="1100" dirty="0">
                <a:latin typeface="+mn-lt"/>
                <a:cs typeface="Arial" pitchFamily="34" charset="0"/>
              </a:rPr>
              <a:t>20 to 30% of plant/animal species </a:t>
            </a:r>
            <a:r>
              <a:rPr lang="en-ZA" sz="1100" i="1" dirty="0">
                <a:latin typeface="+mn-lt"/>
                <a:cs typeface="Arial" pitchFamily="34" charset="0"/>
              </a:rPr>
              <a:t>likely </a:t>
            </a:r>
            <a:r>
              <a:rPr lang="en-ZA" sz="1100" dirty="0">
                <a:latin typeface="+mn-lt"/>
                <a:cs typeface="Arial" pitchFamily="34" charset="0"/>
              </a:rPr>
              <a:t>to be at increased risk of </a:t>
            </a:r>
            <a:r>
              <a:rPr lang="en-ZA" sz="1100" b="1" dirty="0">
                <a:latin typeface="+mn-lt"/>
                <a:cs typeface="Arial" pitchFamily="34" charset="0"/>
              </a:rPr>
              <a:t>extinction</a:t>
            </a:r>
            <a:r>
              <a:rPr lang="en-ZA" sz="1100" dirty="0">
                <a:latin typeface="+mn-lt"/>
                <a:cs typeface="Arial" pitchFamily="34" charset="0"/>
              </a:rPr>
              <a:t> at increases over 1.5 to 2.5°C.</a:t>
            </a:r>
          </a:p>
          <a:p>
            <a:pPr marL="108000" indent="-108000">
              <a:spcBef>
                <a:spcPts val="100"/>
              </a:spcBef>
              <a:buFont typeface="Arial" pitchFamily="34" charset="0"/>
              <a:buChar char="•"/>
              <a:defRPr/>
            </a:pPr>
            <a:r>
              <a:rPr lang="en-ZA" sz="1100" dirty="0">
                <a:latin typeface="+mn-lt"/>
                <a:cs typeface="Arial" pitchFamily="34" charset="0"/>
              </a:rPr>
              <a:t>The </a:t>
            </a:r>
            <a:r>
              <a:rPr lang="en-ZA" sz="1100" i="1" dirty="0">
                <a:latin typeface="+mn-lt"/>
                <a:cs typeface="Arial" pitchFamily="34" charset="0"/>
              </a:rPr>
              <a:t>lower</a:t>
            </a:r>
            <a:r>
              <a:rPr lang="en-ZA" sz="1100" dirty="0">
                <a:latin typeface="+mn-lt"/>
                <a:cs typeface="Arial" pitchFamily="34" charset="0"/>
              </a:rPr>
              <a:t> limit of </a:t>
            </a:r>
            <a:r>
              <a:rPr lang="en-ZA" sz="1100" b="1" dirty="0">
                <a:latin typeface="+mn-lt"/>
                <a:cs typeface="Arial" pitchFamily="34" charset="0"/>
              </a:rPr>
              <a:t>sea level </a:t>
            </a:r>
            <a:r>
              <a:rPr lang="en-ZA" sz="1100" dirty="0">
                <a:latin typeface="+mn-lt"/>
                <a:cs typeface="Arial" pitchFamily="34" charset="0"/>
              </a:rPr>
              <a:t>rise ranges from </a:t>
            </a:r>
            <a:r>
              <a:rPr lang="en-ZA" sz="1100" i="1" dirty="0">
                <a:latin typeface="+mn-lt"/>
                <a:cs typeface="Arial" pitchFamily="34" charset="0"/>
              </a:rPr>
              <a:t>over</a:t>
            </a:r>
            <a:r>
              <a:rPr lang="en-ZA" sz="1100" dirty="0">
                <a:latin typeface="+mn-lt"/>
                <a:cs typeface="Arial" pitchFamily="34" charset="0"/>
              </a:rPr>
              <a:t> 0.18m to </a:t>
            </a:r>
            <a:r>
              <a:rPr lang="en-ZA" sz="1100" i="1" dirty="0">
                <a:latin typeface="+mn-lt"/>
                <a:cs typeface="Arial" pitchFamily="34" charset="0"/>
              </a:rPr>
              <a:t>over</a:t>
            </a:r>
            <a:r>
              <a:rPr lang="en-ZA" sz="1100" dirty="0">
                <a:latin typeface="+mn-lt"/>
                <a:cs typeface="Arial" pitchFamily="34" charset="0"/>
              </a:rPr>
              <a:t> 0.59m, excluding any rapid ice changes, and cannot provide an </a:t>
            </a:r>
            <a:r>
              <a:rPr lang="en-ZA" sz="1100" i="1" dirty="0">
                <a:latin typeface="+mn-lt"/>
                <a:cs typeface="Arial" pitchFamily="34" charset="0"/>
              </a:rPr>
              <a:t>upper</a:t>
            </a:r>
            <a:r>
              <a:rPr lang="en-ZA" sz="1100" dirty="0">
                <a:latin typeface="+mn-lt"/>
                <a:cs typeface="Arial" pitchFamily="34" charset="0"/>
              </a:rPr>
              <a:t> bound for sea level rise.</a:t>
            </a:r>
          </a:p>
          <a:p>
            <a:pPr marL="108000" indent="-108000">
              <a:spcBef>
                <a:spcPts val="100"/>
              </a:spcBef>
              <a:buFont typeface="Arial" pitchFamily="34" charset="0"/>
              <a:buChar char="•"/>
              <a:defRPr/>
            </a:pPr>
            <a:r>
              <a:rPr lang="en-ZA" sz="1100" b="1" dirty="0">
                <a:latin typeface="+mn-lt"/>
                <a:cs typeface="Arial" pitchFamily="34" charset="0"/>
              </a:rPr>
              <a:t>Snow</a:t>
            </a:r>
            <a:r>
              <a:rPr lang="en-ZA" sz="1100" dirty="0">
                <a:latin typeface="+mn-lt"/>
                <a:cs typeface="Arial" pitchFamily="34" charset="0"/>
              </a:rPr>
              <a:t> cover area is projected to contract.</a:t>
            </a:r>
          </a:p>
          <a:p>
            <a:pPr marL="108000" indent="-108000">
              <a:spcBef>
                <a:spcPts val="100"/>
              </a:spcBef>
              <a:buFont typeface="Arial" pitchFamily="34" charset="0"/>
              <a:buChar char="•"/>
              <a:defRPr/>
            </a:pPr>
            <a:r>
              <a:rPr lang="en-ZA" sz="1100" dirty="0">
                <a:latin typeface="+mn-lt"/>
                <a:cs typeface="Arial" pitchFamily="34" charset="0"/>
              </a:rPr>
              <a:t>It is </a:t>
            </a:r>
            <a:r>
              <a:rPr lang="en-ZA" sz="1100" i="1" dirty="0">
                <a:latin typeface="+mn-lt"/>
                <a:cs typeface="Arial" pitchFamily="34" charset="0"/>
              </a:rPr>
              <a:t>very likely </a:t>
            </a:r>
            <a:r>
              <a:rPr lang="en-ZA" sz="1100" dirty="0">
                <a:latin typeface="+mn-lt"/>
                <a:cs typeface="Arial" pitchFamily="34" charset="0"/>
              </a:rPr>
              <a:t>that </a:t>
            </a:r>
            <a:r>
              <a:rPr lang="en-ZA" sz="1100" b="1" dirty="0">
                <a:latin typeface="+mn-lt"/>
                <a:cs typeface="Arial" pitchFamily="34" charset="0"/>
              </a:rPr>
              <a:t>hot extremes </a:t>
            </a:r>
            <a:r>
              <a:rPr lang="en-ZA" sz="1100" dirty="0">
                <a:latin typeface="+mn-lt"/>
                <a:cs typeface="Arial" pitchFamily="34" charset="0"/>
              </a:rPr>
              <a:t>and heat waves will become more frequent.</a:t>
            </a:r>
          </a:p>
          <a:p>
            <a:pPr marL="108000" indent="-108000">
              <a:spcBef>
                <a:spcPts val="100"/>
              </a:spcBef>
              <a:buFont typeface="Arial" pitchFamily="34" charset="0"/>
              <a:buChar char="•"/>
              <a:defRPr/>
            </a:pPr>
            <a:r>
              <a:rPr lang="en-ZA" sz="1100" dirty="0">
                <a:latin typeface="+mn-lt"/>
                <a:cs typeface="Arial" pitchFamily="34" charset="0"/>
              </a:rPr>
              <a:t>It is </a:t>
            </a:r>
            <a:r>
              <a:rPr lang="en-ZA" sz="1100" i="1" dirty="0">
                <a:latin typeface="+mn-lt"/>
                <a:cs typeface="Arial" pitchFamily="34" charset="0"/>
              </a:rPr>
              <a:t>very likely </a:t>
            </a:r>
            <a:r>
              <a:rPr lang="en-ZA" sz="1100" dirty="0">
                <a:latin typeface="+mn-lt"/>
                <a:cs typeface="Arial" pitchFamily="34" charset="0"/>
              </a:rPr>
              <a:t>that </a:t>
            </a:r>
            <a:r>
              <a:rPr lang="en-ZA" sz="1100" b="1" dirty="0">
                <a:latin typeface="+mn-lt"/>
                <a:cs typeface="Arial" pitchFamily="34" charset="0"/>
              </a:rPr>
              <a:t>heavy rainfall </a:t>
            </a:r>
            <a:r>
              <a:rPr lang="en-ZA" sz="1100" dirty="0">
                <a:latin typeface="+mn-lt"/>
                <a:cs typeface="Arial" pitchFamily="34" charset="0"/>
              </a:rPr>
              <a:t>events will become more frequent.</a:t>
            </a:r>
          </a:p>
          <a:p>
            <a:pPr marL="108000" indent="-108000">
              <a:spcBef>
                <a:spcPts val="100"/>
              </a:spcBef>
              <a:buFont typeface="Arial" pitchFamily="34" charset="0"/>
              <a:buChar char="•"/>
              <a:defRPr/>
            </a:pPr>
            <a:r>
              <a:rPr lang="en-ZA" sz="1100" dirty="0">
                <a:latin typeface="+mn-lt"/>
                <a:cs typeface="Arial" pitchFamily="34" charset="0"/>
              </a:rPr>
              <a:t>It is </a:t>
            </a:r>
            <a:r>
              <a:rPr lang="en-ZA" sz="1100" i="1" dirty="0">
                <a:latin typeface="+mn-lt"/>
                <a:cs typeface="Arial" pitchFamily="34" charset="0"/>
              </a:rPr>
              <a:t>likely </a:t>
            </a:r>
            <a:r>
              <a:rPr lang="en-ZA" sz="1100" dirty="0">
                <a:latin typeface="+mn-lt"/>
                <a:cs typeface="Arial" pitchFamily="34" charset="0"/>
              </a:rPr>
              <a:t>that future </a:t>
            </a:r>
            <a:r>
              <a:rPr lang="en-ZA" sz="1100" b="1" dirty="0">
                <a:latin typeface="+mn-lt"/>
                <a:cs typeface="Arial" pitchFamily="34" charset="0"/>
              </a:rPr>
              <a:t>tropical cyclones </a:t>
            </a:r>
            <a:r>
              <a:rPr lang="en-ZA" sz="1100" dirty="0">
                <a:latin typeface="+mn-lt"/>
                <a:cs typeface="Arial" pitchFamily="34" charset="0"/>
              </a:rPr>
              <a:t>(typhoons and hurricanes) will become more </a:t>
            </a:r>
            <a:r>
              <a:rPr lang="en-ZA" sz="1100" i="1" dirty="0">
                <a:latin typeface="+mn-lt"/>
                <a:cs typeface="Arial" pitchFamily="34" charset="0"/>
              </a:rPr>
              <a:t>intense</a:t>
            </a:r>
            <a:r>
              <a:rPr lang="en-ZA" sz="1100" dirty="0">
                <a:latin typeface="+mn-lt"/>
                <a:cs typeface="Arial" pitchFamily="34" charset="0"/>
              </a:rPr>
              <a:t>, with larger peak wind speeds and more heavy precipitation. There is less confidence in projections of a global decrease in </a:t>
            </a:r>
            <a:r>
              <a:rPr lang="en-ZA" sz="1100" i="1" dirty="0">
                <a:latin typeface="+mn-lt"/>
                <a:cs typeface="Arial" pitchFamily="34" charset="0"/>
              </a:rPr>
              <a:t>numbers</a:t>
            </a:r>
            <a:r>
              <a:rPr lang="en-ZA" sz="1100" dirty="0">
                <a:latin typeface="+mn-lt"/>
                <a:cs typeface="Arial" pitchFamily="34" charset="0"/>
              </a:rPr>
              <a:t> of tropical cyclones. </a:t>
            </a:r>
          </a:p>
          <a:p>
            <a:pPr marL="108000" indent="-108000">
              <a:spcBef>
                <a:spcPts val="100"/>
              </a:spcBef>
              <a:buFont typeface="Arial" pitchFamily="34" charset="0"/>
              <a:buChar char="•"/>
              <a:defRPr/>
            </a:pPr>
            <a:r>
              <a:rPr lang="en-ZA" sz="1100" b="1" dirty="0">
                <a:latin typeface="+mn-lt"/>
                <a:cs typeface="Arial" pitchFamily="34" charset="0"/>
              </a:rPr>
              <a:t>Storms</a:t>
            </a:r>
            <a:r>
              <a:rPr lang="en-ZA" sz="1100" dirty="0">
                <a:latin typeface="+mn-lt"/>
                <a:cs typeface="Arial" pitchFamily="34" charset="0"/>
              </a:rPr>
              <a:t> outside the tropics are projected to move </a:t>
            </a:r>
            <a:r>
              <a:rPr lang="en-ZA" sz="1100" dirty="0" err="1">
                <a:latin typeface="+mn-lt"/>
                <a:cs typeface="Arial" pitchFamily="34" charset="0"/>
              </a:rPr>
              <a:t>poleward</a:t>
            </a:r>
            <a:r>
              <a:rPr lang="en-ZA" sz="1100" dirty="0">
                <a:latin typeface="+mn-lt"/>
                <a:cs typeface="Arial" pitchFamily="34" charset="0"/>
              </a:rPr>
              <a:t>, with consequent changes in wind, precipitation and temperature patterns.</a:t>
            </a:r>
          </a:p>
          <a:p>
            <a:pPr marL="108000" indent="-108000">
              <a:spcBef>
                <a:spcPts val="100"/>
              </a:spcBef>
              <a:buFont typeface="Arial" pitchFamily="34" charset="0"/>
              <a:buChar char="•"/>
              <a:defRPr/>
            </a:pPr>
            <a:r>
              <a:rPr lang="en-ZA" sz="1100" dirty="0">
                <a:latin typeface="+mn-lt"/>
                <a:cs typeface="Arial" pitchFamily="34" charset="0"/>
              </a:rPr>
              <a:t>Increases in the amount of </a:t>
            </a:r>
            <a:r>
              <a:rPr lang="en-ZA" sz="1100" b="1" dirty="0">
                <a:latin typeface="+mn-lt"/>
                <a:cs typeface="Arial" pitchFamily="34" charset="0"/>
              </a:rPr>
              <a:t>rainfall</a:t>
            </a:r>
            <a:r>
              <a:rPr lang="en-ZA" sz="1100" dirty="0">
                <a:latin typeface="+mn-lt"/>
                <a:cs typeface="Arial" pitchFamily="34" charset="0"/>
              </a:rPr>
              <a:t> are </a:t>
            </a:r>
            <a:r>
              <a:rPr lang="en-ZA" sz="1100" i="1" dirty="0">
                <a:latin typeface="+mn-lt"/>
                <a:cs typeface="Arial" pitchFamily="34" charset="0"/>
              </a:rPr>
              <a:t>very likely </a:t>
            </a:r>
            <a:r>
              <a:rPr lang="en-ZA" sz="1100" dirty="0">
                <a:latin typeface="+mn-lt"/>
                <a:cs typeface="Arial" pitchFamily="34" charset="0"/>
              </a:rPr>
              <a:t>in high-latitudes, while decreases are </a:t>
            </a:r>
            <a:r>
              <a:rPr lang="en-ZA" sz="1100" i="1" dirty="0">
                <a:latin typeface="+mn-lt"/>
                <a:cs typeface="Arial" pitchFamily="34" charset="0"/>
              </a:rPr>
              <a:t>likely </a:t>
            </a:r>
            <a:r>
              <a:rPr lang="en-ZA" sz="1100" dirty="0">
                <a:latin typeface="+mn-lt"/>
                <a:cs typeface="Arial" pitchFamily="34" charset="0"/>
              </a:rPr>
              <a:t>in most subtropical land regions, up to 20% less – in southern Africa 20% less over June to August.</a:t>
            </a:r>
          </a:p>
        </p:txBody>
      </p:sp>
    </p:spTree>
    <p:extLst>
      <p:ext uri="{BB962C8B-B14F-4D97-AF65-F5344CB8AC3E}">
        <p14:creationId xmlns:p14="http://schemas.microsoft.com/office/powerpoint/2010/main" val="307224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04EF9FC-3412-4F89-8777-D4CB470A3E8B}"/>
              </a:ext>
            </a:extLst>
          </p:cNvPr>
          <p:cNvSpPr>
            <a:spLocks noGrp="1" noRot="1" noChangeAspect="1" noTextEdit="1"/>
          </p:cNvSpPr>
          <p:nvPr>
            <p:ph type="sldImg"/>
          </p:nvPr>
        </p:nvSpPr>
        <p:spPr>
          <a:xfrm>
            <a:off x="381000" y="685800"/>
            <a:ext cx="6096000" cy="3429000"/>
          </a:xfrm>
          <a:ln/>
        </p:spPr>
      </p:sp>
      <p:sp>
        <p:nvSpPr>
          <p:cNvPr id="86019" name="Notes Placeholder 2">
            <a:extLst>
              <a:ext uri="{FF2B5EF4-FFF2-40B4-BE49-F238E27FC236}">
                <a16:creationId xmlns:a16="http://schemas.microsoft.com/office/drawing/2014/main" id="{4EA774BC-4106-4769-A801-2DA89E5BE1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en-US" sz="1100" b="1">
                <a:latin typeface="Arial" panose="020B0604020202020204" pitchFamily="34" charset="0"/>
              </a:rPr>
              <a:t>Background knowledge and references: </a:t>
            </a:r>
          </a:p>
          <a:p>
            <a:endParaRPr lang="en-ZA" altLang="en-US" sz="1100" b="1">
              <a:latin typeface="Arial" panose="020B0604020202020204" pitchFamily="34" charset="0"/>
              <a:hlinkClick r:id="rId3"/>
            </a:endParaRPr>
          </a:p>
          <a:p>
            <a:r>
              <a:rPr lang="en-ZA" altLang="en-US" sz="1100">
                <a:latin typeface="Arial" panose="020B0604020202020204" pitchFamily="34" charset="0"/>
                <a:hlinkClick r:id="rId3"/>
              </a:rPr>
              <a:t>http://www.energyrace.com/commentary/what_does_a_ton_of_co2_look_like/</a:t>
            </a:r>
            <a:endParaRPr lang="en-ZA" altLang="en-US" sz="1100">
              <a:latin typeface="Arial" panose="020B0604020202020204" pitchFamily="34" charset="0"/>
            </a:endParaRPr>
          </a:p>
          <a:p>
            <a:endParaRPr lang="en-ZA" altLang="en-US" sz="1100">
              <a:latin typeface="Arial" panose="020B0604020202020204" pitchFamily="34" charset="0"/>
            </a:endParaRPr>
          </a:p>
          <a:p>
            <a:r>
              <a:rPr lang="en-ZA" altLang="en-US" sz="1100" b="1">
                <a:latin typeface="Arial" panose="020B0604020202020204" pitchFamily="34" charset="0"/>
                <a:hlinkClick r:id="rId3"/>
              </a:rPr>
              <a:t>What Does a Ton of CO2 Look Like?</a:t>
            </a:r>
            <a:endParaRPr lang="en-ZA" altLang="en-US" sz="1100" b="1">
              <a:latin typeface="Arial" panose="020B0604020202020204" pitchFamily="34" charset="0"/>
            </a:endParaRPr>
          </a:p>
          <a:p>
            <a:r>
              <a:rPr lang="en-ZA" altLang="en-US" sz="1100">
                <a:latin typeface="Arial" panose="020B0604020202020204" pitchFamily="34" charset="0"/>
              </a:rPr>
              <a:t>March 10th, 2008 by jayb</a:t>
            </a:r>
          </a:p>
          <a:p>
            <a:r>
              <a:rPr lang="en-ZA" altLang="en-US" sz="1100">
                <a:latin typeface="Arial" panose="020B0604020202020204" pitchFamily="34" charset="0"/>
              </a:rPr>
              <a:t>Dave Ames, a science teacher at Cohasset High School in Cohasset, Massachusetts built a large cube that represents the size of 1 ton of carbon dioxide. Take a look.</a:t>
            </a:r>
          </a:p>
          <a:p>
            <a:r>
              <a:rPr lang="en-ZA" altLang="en-US" sz="1100">
                <a:latin typeface="Arial" panose="020B0604020202020204" pitchFamily="34" charset="0"/>
              </a:rPr>
              <a:t>OK, yes. CO2 (carbon dioxide) is invisible. But it's still interesting to see how much space a ton of CO2 would take up if it were sitting in front of you. </a:t>
            </a:r>
          </a:p>
          <a:p>
            <a:r>
              <a:rPr lang="en-ZA" altLang="en-US" sz="1100">
                <a:latin typeface="Arial" panose="020B0604020202020204" pitchFamily="34" charset="0"/>
              </a:rPr>
              <a:t>In this case, we are talking about a metric ton of CO2 which is 2,204 pounds. Mr. Ames' cube, built last year with the help of his 9th grade physics students, is 27 feet wide by 27 feet high by 27 feet deep. </a:t>
            </a:r>
          </a:p>
          <a:p>
            <a:endParaRPr lang="en-ZA" altLang="en-US" sz="1100">
              <a:latin typeface="Arial" panose="020B0604020202020204" pitchFamily="34" charset="0"/>
            </a:endParaRPr>
          </a:p>
          <a:p>
            <a:r>
              <a:rPr lang="en-ZA" altLang="en-US" sz="1100">
                <a:latin typeface="Arial" panose="020B0604020202020204" pitchFamily="34" charset="0"/>
              </a:rPr>
              <a:t>This is at sea level pressure.</a:t>
            </a:r>
          </a:p>
        </p:txBody>
      </p:sp>
      <p:sp>
        <p:nvSpPr>
          <p:cNvPr id="86020" name="Slide Number Placeholder 3">
            <a:extLst>
              <a:ext uri="{FF2B5EF4-FFF2-40B4-BE49-F238E27FC236}">
                <a16:creationId xmlns:a16="http://schemas.microsoft.com/office/drawing/2014/main" id="{598B112D-E9C1-42DB-908F-360784D61A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Geneva"/>
                <a:cs typeface="Geneva"/>
              </a:defRPr>
            </a:lvl1pPr>
            <a:lvl2pPr marL="742950" indent="-285750" eaLnBrk="0" hangingPunct="0">
              <a:defRPr sz="3200">
                <a:solidFill>
                  <a:schemeClr val="tx1"/>
                </a:solidFill>
                <a:latin typeface="Arial" panose="020B0604020202020204" pitchFamily="34" charset="0"/>
                <a:ea typeface="Geneva"/>
                <a:cs typeface="Geneva"/>
              </a:defRPr>
            </a:lvl2pPr>
            <a:lvl3pPr marL="1143000" indent="-228600" eaLnBrk="0" hangingPunct="0">
              <a:defRPr sz="3200">
                <a:solidFill>
                  <a:schemeClr val="tx1"/>
                </a:solidFill>
                <a:latin typeface="Arial" panose="020B0604020202020204" pitchFamily="34" charset="0"/>
                <a:ea typeface="Geneva"/>
                <a:cs typeface="Geneva"/>
              </a:defRPr>
            </a:lvl3pPr>
            <a:lvl4pPr marL="1600200" indent="-228600" eaLnBrk="0" hangingPunct="0">
              <a:defRPr sz="3200">
                <a:solidFill>
                  <a:schemeClr val="tx1"/>
                </a:solidFill>
                <a:latin typeface="Arial" panose="020B0604020202020204" pitchFamily="34" charset="0"/>
                <a:ea typeface="Geneva"/>
                <a:cs typeface="Geneva"/>
              </a:defRPr>
            </a:lvl4pPr>
            <a:lvl5pPr marL="2057400" indent="-228600" eaLnBrk="0" hangingPunct="0">
              <a:defRPr sz="3200">
                <a:solidFill>
                  <a:schemeClr val="tx1"/>
                </a:solidFill>
                <a:latin typeface="Arial" panose="020B0604020202020204"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9E0ED6EE-B3D4-4609-83B1-96E43133C24B}"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ZA" altLang="en-US"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281511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CC876E92-559D-4214-B4FC-74A82BAA67B3}"/>
              </a:ext>
            </a:extLst>
          </p:cNvPr>
          <p:cNvSpPr>
            <a:spLocks noGrp="1" noRot="1" noChangeAspect="1" noTextEdit="1"/>
          </p:cNvSpPr>
          <p:nvPr>
            <p:ph type="sldImg"/>
          </p:nvPr>
        </p:nvSpPr>
        <p:spPr>
          <a:xfrm>
            <a:off x="1009650" y="414338"/>
            <a:ext cx="4778375" cy="2689225"/>
          </a:xfrm>
          <a:ln/>
        </p:spPr>
      </p:sp>
      <p:sp>
        <p:nvSpPr>
          <p:cNvPr id="87043" name="Notes Placeholder 2">
            <a:extLst>
              <a:ext uri="{FF2B5EF4-FFF2-40B4-BE49-F238E27FC236}">
                <a16:creationId xmlns:a16="http://schemas.microsoft.com/office/drawing/2014/main" id="{F56D017D-E320-45EC-8F5D-742421ABE60D}"/>
              </a:ext>
            </a:extLst>
          </p:cNvPr>
          <p:cNvSpPr>
            <a:spLocks noGrp="1"/>
          </p:cNvSpPr>
          <p:nvPr>
            <p:ph type="body" idx="1"/>
          </p:nvPr>
        </p:nvSpPr>
        <p:spPr>
          <a:xfrm>
            <a:off x="446088" y="3240088"/>
            <a:ext cx="5978525" cy="6372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100" b="1">
              <a:solidFill>
                <a:srgbClr val="FF3300"/>
              </a:solidFill>
              <a:latin typeface="Arial" panose="020B0604020202020204" pitchFamily="34" charset="0"/>
              <a:cs typeface="Arial" panose="020B0604020202020204" pitchFamily="34" charset="0"/>
            </a:endParaRPr>
          </a:p>
        </p:txBody>
      </p:sp>
      <p:sp>
        <p:nvSpPr>
          <p:cNvPr id="87044" name="Slide Number Placeholder 3">
            <a:extLst>
              <a:ext uri="{FF2B5EF4-FFF2-40B4-BE49-F238E27FC236}">
                <a16:creationId xmlns:a16="http://schemas.microsoft.com/office/drawing/2014/main" id="{AD400AB2-BECF-4B2E-BC8C-FAB9E4316B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Geneva"/>
                <a:cs typeface="Geneva"/>
              </a:defRPr>
            </a:lvl1pPr>
            <a:lvl2pPr marL="742950" indent="-285750" eaLnBrk="0" hangingPunct="0">
              <a:defRPr sz="3200">
                <a:solidFill>
                  <a:schemeClr val="tx1"/>
                </a:solidFill>
                <a:latin typeface="Arial" panose="020B0604020202020204" pitchFamily="34" charset="0"/>
                <a:ea typeface="Geneva"/>
                <a:cs typeface="Geneva"/>
              </a:defRPr>
            </a:lvl2pPr>
            <a:lvl3pPr marL="1143000" indent="-228600" eaLnBrk="0" hangingPunct="0">
              <a:defRPr sz="3200">
                <a:solidFill>
                  <a:schemeClr val="tx1"/>
                </a:solidFill>
                <a:latin typeface="Arial" panose="020B0604020202020204" pitchFamily="34" charset="0"/>
                <a:ea typeface="Geneva"/>
                <a:cs typeface="Geneva"/>
              </a:defRPr>
            </a:lvl3pPr>
            <a:lvl4pPr marL="1600200" indent="-228600" eaLnBrk="0" hangingPunct="0">
              <a:defRPr sz="3200">
                <a:solidFill>
                  <a:schemeClr val="tx1"/>
                </a:solidFill>
                <a:latin typeface="Arial" panose="020B0604020202020204" pitchFamily="34" charset="0"/>
                <a:ea typeface="Geneva"/>
                <a:cs typeface="Geneva"/>
              </a:defRPr>
            </a:lvl4pPr>
            <a:lvl5pPr marL="2057400" indent="-228600" eaLnBrk="0" hangingPunct="0">
              <a:defRPr sz="3200">
                <a:solidFill>
                  <a:schemeClr val="tx1"/>
                </a:solidFill>
                <a:latin typeface="Arial" panose="020B0604020202020204"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27767B9B-5118-4628-A9DF-22549B056923}"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ZA" altLang="en-US"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255313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F332E-D8C6-4D7A-AB98-C17FB45C5F1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17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F332E-D8C6-4D7A-AB98-C17FB45C5F1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06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F332E-D8C6-4D7A-AB98-C17FB45C5F1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477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8E1101-D3C8-4973-9B37-0190685095C9}"/>
              </a:ext>
            </a:extLst>
          </p:cNvPr>
          <p:cNvSpPr/>
          <p:nvPr userDrawn="1"/>
        </p:nvSpPr>
        <p:spPr>
          <a:xfrm flipH="1">
            <a:off x="-10585" y="0"/>
            <a:ext cx="294057" cy="6858000"/>
          </a:xfrm>
          <a:prstGeom prst="rect">
            <a:avLst/>
          </a:prstGeom>
          <a:solidFill>
            <a:srgbClr val="04C8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sp>
        <p:nvSpPr>
          <p:cNvPr id="5" name="Content Placeholder 2">
            <a:extLst>
              <a:ext uri="{FF2B5EF4-FFF2-40B4-BE49-F238E27FC236}">
                <a16:creationId xmlns:a16="http://schemas.microsoft.com/office/drawing/2014/main" id="{C9E70DF2-D91C-473E-99E6-DE40C2AF7520}"/>
              </a:ext>
            </a:extLst>
          </p:cNvPr>
          <p:cNvSpPr>
            <a:spLocks noGrp="1"/>
          </p:cNvSpPr>
          <p:nvPr>
            <p:ph idx="1"/>
          </p:nvPr>
        </p:nvSpPr>
        <p:spPr>
          <a:xfrm>
            <a:off x="609600" y="1600201"/>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29ED8BE1-9EF7-BE64-96D4-ACC197D42C90}"/>
              </a:ext>
            </a:extLst>
          </p:cNvPr>
          <p:cNvGrpSpPr/>
          <p:nvPr userDrawn="1"/>
        </p:nvGrpSpPr>
        <p:grpSpPr>
          <a:xfrm>
            <a:off x="9889514" y="6361931"/>
            <a:ext cx="1963373" cy="377800"/>
            <a:chOff x="4609718" y="3591088"/>
            <a:chExt cx="1472565" cy="377825"/>
          </a:xfrm>
        </p:grpSpPr>
        <p:grpSp>
          <p:nvGrpSpPr>
            <p:cNvPr id="9" name="Group 8">
              <a:extLst>
                <a:ext uri="{FF2B5EF4-FFF2-40B4-BE49-F238E27FC236}">
                  <a16:creationId xmlns:a16="http://schemas.microsoft.com/office/drawing/2014/main" id="{A0C0AFFB-8A19-8D99-3E26-EBFCFFDD2A88}"/>
                </a:ext>
              </a:extLst>
            </p:cNvPr>
            <p:cNvGrpSpPr/>
            <p:nvPr userDrawn="1"/>
          </p:nvGrpSpPr>
          <p:grpSpPr>
            <a:xfrm>
              <a:off x="4609718" y="3591088"/>
              <a:ext cx="1472565" cy="377825"/>
              <a:chOff x="0" y="0"/>
              <a:chExt cx="1472565" cy="377825"/>
            </a:xfrm>
          </p:grpSpPr>
          <p:sp>
            <p:nvSpPr>
              <p:cNvPr id="10" name="Rectangle 9">
                <a:extLst>
                  <a:ext uri="{FF2B5EF4-FFF2-40B4-BE49-F238E27FC236}">
                    <a16:creationId xmlns:a16="http://schemas.microsoft.com/office/drawing/2014/main" id="{D711A94F-EDA3-B11E-DD97-7BAE70B45ECE}"/>
                  </a:ext>
                </a:extLst>
              </p:cNvPr>
              <p:cNvSpPr/>
              <p:nvPr userDrawn="1"/>
            </p:nvSpPr>
            <p:spPr>
              <a:xfrm>
                <a:off x="0" y="0"/>
                <a:ext cx="1472550" cy="377825"/>
              </a:xfrm>
              <a:prstGeom prst="rect">
                <a:avLst/>
              </a:prstGeom>
              <a:noFill/>
              <a:ln>
                <a:noFill/>
              </a:ln>
            </p:spPr>
            <p:txBody>
              <a:bodyPr spcFirstLastPara="1" wrap="square" lIns="91425" tIns="91425" rIns="91425" bIns="91425" anchor="ctr" anchorCtr="0">
                <a:noAutofit/>
              </a:bodyPr>
              <a:lstStyle/>
              <a:p>
                <a:pPr>
                  <a:lnSpc>
                    <a:spcPct val="115000"/>
                  </a:lnSpc>
                  <a:spcAft>
                    <a:spcPts val="1000"/>
                  </a:spcAft>
                </a:pPr>
                <a:r>
                  <a:rPr lang="en-ZA" sz="1100">
                    <a:effectLst/>
                    <a:latin typeface="Calibri" panose="020F0502020204030204" pitchFamily="34" charset="0"/>
                    <a:ea typeface="Calibri" panose="020F0502020204030204" pitchFamily="34" charset="0"/>
                  </a:rPr>
                  <a:t> </a:t>
                </a:r>
              </a:p>
            </p:txBody>
          </p:sp>
          <p:pic>
            <p:nvPicPr>
              <p:cNvPr id="11" name="Shape 4">
                <a:extLst>
                  <a:ext uri="{FF2B5EF4-FFF2-40B4-BE49-F238E27FC236}">
                    <a16:creationId xmlns:a16="http://schemas.microsoft.com/office/drawing/2014/main" id="{40C3F972-EFCF-DA7A-0371-196E5961A2D0}"/>
                  </a:ext>
                </a:extLst>
              </p:cNvPr>
              <p:cNvPicPr preferRelativeResize="0"/>
              <p:nvPr userDrawn="1"/>
            </p:nvPicPr>
            <p:blipFill rotWithShape="1">
              <a:blip r:embed="rId2">
                <a:alphaModFix/>
              </a:blip>
              <a:srcRect/>
              <a:stretch/>
            </p:blipFill>
            <p:spPr>
              <a:xfrm>
                <a:off x="0" y="0"/>
                <a:ext cx="847090" cy="377825"/>
              </a:xfrm>
              <a:prstGeom prst="rect">
                <a:avLst/>
              </a:prstGeom>
              <a:noFill/>
              <a:ln>
                <a:noFill/>
              </a:ln>
            </p:spPr>
          </p:pic>
          <p:pic>
            <p:nvPicPr>
              <p:cNvPr id="12" name="Shape 5">
                <a:extLst>
                  <a:ext uri="{FF2B5EF4-FFF2-40B4-BE49-F238E27FC236}">
                    <a16:creationId xmlns:a16="http://schemas.microsoft.com/office/drawing/2014/main" id="{B22B55B0-942C-6BD3-A74C-FDDFFF89A753}"/>
                  </a:ext>
                </a:extLst>
              </p:cNvPr>
              <p:cNvPicPr preferRelativeResize="0"/>
              <p:nvPr userDrawn="1"/>
            </p:nvPicPr>
            <p:blipFill rotWithShape="1">
              <a:blip r:embed="rId3">
                <a:alphaModFix/>
              </a:blip>
              <a:srcRect/>
              <a:stretch/>
            </p:blipFill>
            <p:spPr>
              <a:xfrm>
                <a:off x="895350" y="88900"/>
                <a:ext cx="577215" cy="179705"/>
              </a:xfrm>
              <a:prstGeom prst="rect">
                <a:avLst/>
              </a:prstGeom>
              <a:noFill/>
              <a:ln>
                <a:noFill/>
              </a:ln>
            </p:spPr>
          </p:pic>
        </p:grpSp>
      </p:grpSp>
    </p:spTree>
    <p:extLst>
      <p:ext uri="{BB962C8B-B14F-4D97-AF65-F5344CB8AC3E}">
        <p14:creationId xmlns:p14="http://schemas.microsoft.com/office/powerpoint/2010/main" val="14371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1B56E44-0553-415C-9DDB-E25AFD120366}"/>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6EA6651-2391-41DC-A5B2-6CF9151E4910}"/>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EB3E45A-3972-49AC-9F2E-17F67D3858AD}"/>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4290BFC-F3E4-4C81-9080-9CBF1C4A21F2}" type="slidenum">
              <a:rPr lang="en-GB" altLang="en-US"/>
              <a:pPr/>
              <a:t>‹#›</a:t>
            </a:fld>
            <a:endParaRPr lang="en-GB" altLang="en-US"/>
          </a:p>
        </p:txBody>
      </p:sp>
    </p:spTree>
    <p:extLst>
      <p:ext uri="{BB962C8B-B14F-4D97-AF65-F5344CB8AC3E}">
        <p14:creationId xmlns:p14="http://schemas.microsoft.com/office/powerpoint/2010/main" val="377256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62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5" name="Title 1"/>
          <p:cNvSpPr txBox="1">
            <a:spLocks/>
          </p:cNvSpPr>
          <p:nvPr userDrawn="1"/>
        </p:nvSpPr>
        <p:spPr bwMode="auto">
          <a:xfrm>
            <a:off x="1253067" y="257175"/>
            <a:ext cx="106172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D0D0D"/>
              </a:solidFill>
              <a:effectLst/>
              <a:uLnTx/>
              <a:uFillTx/>
              <a:latin typeface="Arial" pitchFamily="34" charset="0"/>
            </a:endParaRPr>
          </a:p>
        </p:txBody>
      </p:sp>
    </p:spTree>
    <p:extLst>
      <p:ext uri="{BB962C8B-B14F-4D97-AF65-F5344CB8AC3E}">
        <p14:creationId xmlns:p14="http://schemas.microsoft.com/office/powerpoint/2010/main" val="133953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4AF796D6-73F5-4F8C-803E-ABA923E8E110}" type="datetimeFigureOut">
              <a:rPr kumimoji="0" lang="en-US" sz="3200" b="0" i="0" u="none" strike="noStrike" kern="1200" cap="none" spc="0" normalizeH="0" baseline="0" noProof="0" smtClean="0">
                <a:ln>
                  <a:noFill/>
                </a:ln>
                <a:solidFill>
                  <a:prstClr val="black"/>
                </a:solidFill>
                <a:effectLst/>
                <a:uLnTx/>
                <a:uFillTx/>
                <a:latin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1/31/2023</a:t>
            </a:fld>
            <a:endParaRPr kumimoji="0" lang="en-US" sz="3200" b="0" i="0" u="none" strike="noStrike" kern="1200" cap="none" spc="0" normalizeH="0" baseline="0" noProof="0">
              <a:ln>
                <a:noFill/>
              </a:ln>
              <a:solidFill>
                <a:prstClr val="black"/>
              </a:solidFill>
              <a:effectLst/>
              <a:uLnTx/>
              <a:uFillTx/>
              <a:latin typeface="Arial" pitchFamily="34" charset="0"/>
            </a:endParaRPr>
          </a:p>
        </p:txBody>
      </p:sp>
      <p:sp>
        <p:nvSpPr>
          <p:cNvPr id="3" name="Footer Placeholder 2"/>
          <p:cNvSpPr>
            <a:spLocks noGrp="1"/>
          </p:cNvSpPr>
          <p:nvPr>
            <p:ph type="ftr" sz="quarter"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itchFamily="34" charset="0"/>
            </a:endParaRPr>
          </a:p>
        </p:txBody>
      </p:sp>
      <p:sp>
        <p:nvSpPr>
          <p:cNvPr id="4" name="Slide Number Placeholder 3"/>
          <p:cNvSpPr>
            <a:spLocks noGrp="1"/>
          </p:cNvSpPr>
          <p:nvPr>
            <p:ph type="sldNum" sz="quarter"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3AE1883-0942-4AA3-9DB2-9C7C3A0314B1}" type="slidenum">
              <a:rPr kumimoji="0" lang="en-US" sz="3200" b="0" i="0" u="none" strike="noStrike" kern="1200" cap="none" spc="0" normalizeH="0" baseline="0" noProof="0" smtClean="0">
                <a:ln>
                  <a:noFill/>
                </a:ln>
                <a:solidFill>
                  <a:prstClr val="black"/>
                </a:solidFill>
                <a:effectLst/>
                <a:uLnTx/>
                <a:uFillTx/>
                <a:latin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3200" b="0" i="0" u="none" strike="noStrike" kern="1200" cap="none" spc="0" normalizeH="0" baseline="0" noProof="0">
              <a:ln>
                <a:noFill/>
              </a:ln>
              <a:solidFill>
                <a:prstClr val="black"/>
              </a:solidFill>
              <a:effectLst/>
              <a:uLnTx/>
              <a:uFillTx/>
              <a:latin typeface="Arial" pitchFamily="34" charset="0"/>
            </a:endParaRPr>
          </a:p>
        </p:txBody>
      </p:sp>
    </p:spTree>
    <p:extLst>
      <p:ext uri="{BB962C8B-B14F-4D97-AF65-F5344CB8AC3E}">
        <p14:creationId xmlns:p14="http://schemas.microsoft.com/office/powerpoint/2010/main" val="30412344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Rectangle 1">
            <a:extLst>
              <a:ext uri="{FF2B5EF4-FFF2-40B4-BE49-F238E27FC236}">
                <a16:creationId xmlns:a16="http://schemas.microsoft.com/office/drawing/2014/main" id="{3EA994D3-2778-00ED-9D8F-1A8E4AC05D2C}"/>
              </a:ext>
            </a:extLst>
          </p:cNvPr>
          <p:cNvSpPr/>
          <p:nvPr userDrawn="1"/>
        </p:nvSpPr>
        <p:spPr>
          <a:xfrm flipH="1">
            <a:off x="-10585" y="0"/>
            <a:ext cx="294057" cy="6858000"/>
          </a:xfrm>
          <a:prstGeom prst="rect">
            <a:avLst/>
          </a:prstGeom>
          <a:solidFill>
            <a:srgbClr val="04C8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grpSp>
        <p:nvGrpSpPr>
          <p:cNvPr id="3" name="Group 2">
            <a:extLst>
              <a:ext uri="{FF2B5EF4-FFF2-40B4-BE49-F238E27FC236}">
                <a16:creationId xmlns:a16="http://schemas.microsoft.com/office/drawing/2014/main" id="{60BAE9A0-2302-C82B-10E3-0D9C4F309B7C}"/>
              </a:ext>
            </a:extLst>
          </p:cNvPr>
          <p:cNvGrpSpPr/>
          <p:nvPr userDrawn="1"/>
        </p:nvGrpSpPr>
        <p:grpSpPr>
          <a:xfrm>
            <a:off x="9889514" y="6361931"/>
            <a:ext cx="1963373" cy="377800"/>
            <a:chOff x="4609718" y="3591088"/>
            <a:chExt cx="1472565" cy="377825"/>
          </a:xfrm>
        </p:grpSpPr>
        <p:grpSp>
          <p:nvGrpSpPr>
            <p:cNvPr id="4" name="Group 3">
              <a:extLst>
                <a:ext uri="{FF2B5EF4-FFF2-40B4-BE49-F238E27FC236}">
                  <a16:creationId xmlns:a16="http://schemas.microsoft.com/office/drawing/2014/main" id="{083C09A1-A42C-1320-2258-B0DD0D13A643}"/>
                </a:ext>
              </a:extLst>
            </p:cNvPr>
            <p:cNvGrpSpPr/>
            <p:nvPr userDrawn="1"/>
          </p:nvGrpSpPr>
          <p:grpSpPr>
            <a:xfrm>
              <a:off x="4609718" y="3591088"/>
              <a:ext cx="1472565" cy="377825"/>
              <a:chOff x="0" y="0"/>
              <a:chExt cx="1472565" cy="377825"/>
            </a:xfrm>
          </p:grpSpPr>
          <p:sp>
            <p:nvSpPr>
              <p:cNvPr id="5" name="Rectangle 4">
                <a:extLst>
                  <a:ext uri="{FF2B5EF4-FFF2-40B4-BE49-F238E27FC236}">
                    <a16:creationId xmlns:a16="http://schemas.microsoft.com/office/drawing/2014/main" id="{BA749628-2B1E-6ABB-4460-585F3D90A939}"/>
                  </a:ext>
                </a:extLst>
              </p:cNvPr>
              <p:cNvSpPr/>
              <p:nvPr userDrawn="1"/>
            </p:nvSpPr>
            <p:spPr>
              <a:xfrm>
                <a:off x="0" y="0"/>
                <a:ext cx="1472550" cy="377825"/>
              </a:xfrm>
              <a:prstGeom prst="rect">
                <a:avLst/>
              </a:prstGeom>
              <a:noFill/>
              <a:ln>
                <a:noFill/>
              </a:ln>
            </p:spPr>
            <p:txBody>
              <a:bodyPr spcFirstLastPara="1" wrap="square" lIns="91425" tIns="91425" rIns="91425" bIns="91425" anchor="ctr" anchorCtr="0">
                <a:noAutofit/>
              </a:bodyPr>
              <a:lstStyle/>
              <a:p>
                <a:pPr>
                  <a:lnSpc>
                    <a:spcPct val="115000"/>
                  </a:lnSpc>
                  <a:spcAft>
                    <a:spcPts val="1000"/>
                  </a:spcAft>
                </a:pPr>
                <a:r>
                  <a:rPr lang="en-ZA" sz="1100">
                    <a:effectLst/>
                    <a:latin typeface="Calibri" panose="020F0502020204030204" pitchFamily="34" charset="0"/>
                    <a:ea typeface="Calibri" panose="020F0502020204030204" pitchFamily="34" charset="0"/>
                  </a:rPr>
                  <a:t> </a:t>
                </a:r>
              </a:p>
            </p:txBody>
          </p:sp>
          <p:pic>
            <p:nvPicPr>
              <p:cNvPr id="6" name="Shape 4">
                <a:extLst>
                  <a:ext uri="{FF2B5EF4-FFF2-40B4-BE49-F238E27FC236}">
                    <a16:creationId xmlns:a16="http://schemas.microsoft.com/office/drawing/2014/main" id="{2E0B31FC-F808-F8C9-5B45-45E9780835D4}"/>
                  </a:ext>
                </a:extLst>
              </p:cNvPr>
              <p:cNvPicPr preferRelativeResize="0"/>
              <p:nvPr userDrawn="1"/>
            </p:nvPicPr>
            <p:blipFill rotWithShape="1">
              <a:blip r:embed="rId7">
                <a:alphaModFix/>
              </a:blip>
              <a:srcRect/>
              <a:stretch/>
            </p:blipFill>
            <p:spPr>
              <a:xfrm>
                <a:off x="0" y="0"/>
                <a:ext cx="847090" cy="377825"/>
              </a:xfrm>
              <a:prstGeom prst="rect">
                <a:avLst/>
              </a:prstGeom>
              <a:noFill/>
              <a:ln>
                <a:noFill/>
              </a:ln>
            </p:spPr>
          </p:pic>
          <p:pic>
            <p:nvPicPr>
              <p:cNvPr id="7" name="Shape 5">
                <a:extLst>
                  <a:ext uri="{FF2B5EF4-FFF2-40B4-BE49-F238E27FC236}">
                    <a16:creationId xmlns:a16="http://schemas.microsoft.com/office/drawing/2014/main" id="{51F44440-C5EF-22C8-8994-9FFD9D2934AC}"/>
                  </a:ext>
                </a:extLst>
              </p:cNvPr>
              <p:cNvPicPr preferRelativeResize="0"/>
              <p:nvPr userDrawn="1"/>
            </p:nvPicPr>
            <p:blipFill rotWithShape="1">
              <a:blip r:embed="rId8">
                <a:alphaModFix/>
              </a:blip>
              <a:srcRect/>
              <a:stretch/>
            </p:blipFill>
            <p:spPr>
              <a:xfrm>
                <a:off x="895350" y="88900"/>
                <a:ext cx="577215" cy="179705"/>
              </a:xfrm>
              <a:prstGeom prst="rect">
                <a:avLst/>
              </a:prstGeom>
              <a:noFill/>
              <a:ln>
                <a:noFill/>
              </a:ln>
            </p:spPr>
          </p:pic>
        </p:grpSp>
      </p:grpSp>
    </p:spTree>
  </p:cSld>
  <p:clrMap bg1="lt1" tx1="dk1" bg2="lt2" tx2="dk2" accent1="accent1" accent2="accent2" accent3="accent3" accent4="accent4" accent5="accent5" accent6="accent6" hlink="hlink" folHlink="folHlink"/>
  <p:sldLayoutIdLst>
    <p:sldLayoutId id="2147483792" r:id="rId1"/>
    <p:sldLayoutId id="2147483964" r:id="rId2"/>
    <p:sldLayoutId id="2147483960" r:id="rId3"/>
    <p:sldLayoutId id="2147483965" r:id="rId4"/>
    <p:sldLayoutId id="2147483966" r:id="rId5"/>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ea typeface="Geneva" pitchFamily="-106" charset="-128"/>
          <a:cs typeface="Geneva" pitchFamily="-106" charset="-128"/>
        </a:defRPr>
      </a:lvl2pPr>
      <a:lvl3pPr algn="ctr" defTabSz="457200" rtl="0" eaLnBrk="1" fontAlgn="base" hangingPunct="1">
        <a:spcBef>
          <a:spcPct val="0"/>
        </a:spcBef>
        <a:spcAft>
          <a:spcPct val="0"/>
        </a:spcAft>
        <a:defRPr sz="4400">
          <a:solidFill>
            <a:schemeClr val="tx1"/>
          </a:solidFill>
          <a:latin typeface="Arial" charset="0"/>
          <a:ea typeface="Geneva" pitchFamily="-106" charset="-128"/>
          <a:cs typeface="Geneva" pitchFamily="-106" charset="-128"/>
        </a:defRPr>
      </a:lvl3pPr>
      <a:lvl4pPr algn="ctr" defTabSz="457200" rtl="0" eaLnBrk="1" fontAlgn="base" hangingPunct="1">
        <a:spcBef>
          <a:spcPct val="0"/>
        </a:spcBef>
        <a:spcAft>
          <a:spcPct val="0"/>
        </a:spcAft>
        <a:defRPr sz="4400">
          <a:solidFill>
            <a:schemeClr val="tx1"/>
          </a:solidFill>
          <a:latin typeface="Arial" charset="0"/>
          <a:ea typeface="Geneva" pitchFamily="-106" charset="-128"/>
          <a:cs typeface="Geneva" pitchFamily="-106" charset="-128"/>
        </a:defRPr>
      </a:lvl4pPr>
      <a:lvl5pPr algn="ctr" defTabSz="457200" rtl="0" eaLnBrk="1" fontAlgn="base" hangingPunct="1">
        <a:spcBef>
          <a:spcPct val="0"/>
        </a:spcBef>
        <a:spcAft>
          <a:spcPct val="0"/>
        </a:spcAft>
        <a:defRPr sz="4400">
          <a:solidFill>
            <a:schemeClr val="tx1"/>
          </a:solidFill>
          <a:latin typeface="Arial" charset="0"/>
          <a:ea typeface="Geneva" pitchFamily="-106" charset="-128"/>
          <a:cs typeface="Geneva"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Geneva"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Geneva"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Geneva"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Geneva" pitchFamily="-106"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08837B-6573-490F-AB24-B99EB80E15D3}"/>
              </a:ext>
            </a:extLst>
          </p:cNvPr>
          <p:cNvSpPr txBox="1"/>
          <p:nvPr/>
        </p:nvSpPr>
        <p:spPr>
          <a:xfrm>
            <a:off x="881744" y="4888891"/>
            <a:ext cx="4626427" cy="1646605"/>
          </a:xfrm>
          <a:prstGeom prst="rect">
            <a:avLst/>
          </a:prstGeom>
          <a:noFill/>
        </p:spPr>
        <p:txBody>
          <a:bodyPr wrap="square" rtlCol="0">
            <a:spAutoFit/>
          </a:bodyPr>
          <a:lstStyle/>
          <a:p>
            <a:r>
              <a:rPr lang="en-US" sz="2400" dirty="0"/>
              <a:t>Any technical problems:</a:t>
            </a:r>
          </a:p>
          <a:p>
            <a:r>
              <a:rPr lang="en-US" sz="2400" dirty="0"/>
              <a:t>	Louis   +27 (0)79 592 2223</a:t>
            </a:r>
          </a:p>
          <a:p>
            <a:pPr>
              <a:spcBef>
                <a:spcPts val="600"/>
              </a:spcBef>
            </a:pPr>
            <a:r>
              <a:rPr lang="en-US" sz="2400" dirty="0"/>
              <a:t>Any facilitator problems:</a:t>
            </a:r>
          </a:p>
          <a:p>
            <a:r>
              <a:rPr lang="en-US" sz="2400" dirty="0"/>
              <a:t>	Louise +27 (0)83 309 7590</a:t>
            </a:r>
          </a:p>
        </p:txBody>
      </p:sp>
      <p:sp>
        <p:nvSpPr>
          <p:cNvPr id="4" name="TextBox 3">
            <a:extLst>
              <a:ext uri="{FF2B5EF4-FFF2-40B4-BE49-F238E27FC236}">
                <a16:creationId xmlns:a16="http://schemas.microsoft.com/office/drawing/2014/main" id="{469E5880-9A4E-9D5A-3616-156392A412B1}"/>
              </a:ext>
            </a:extLst>
          </p:cNvPr>
          <p:cNvSpPr txBox="1"/>
          <p:nvPr/>
        </p:nvSpPr>
        <p:spPr>
          <a:xfrm>
            <a:off x="881675" y="2223512"/>
            <a:ext cx="9492345" cy="2062103"/>
          </a:xfrm>
          <a:prstGeom prst="rect">
            <a:avLst/>
          </a:prstGeom>
          <a:noFill/>
        </p:spPr>
        <p:txBody>
          <a:bodyPr wrap="square">
            <a:spAutoFit/>
          </a:bodyPr>
          <a:lstStyle/>
          <a:p>
            <a:r>
              <a:rPr lang="en-ZA" cap="small" dirty="0">
                <a:latin typeface="+mj-lt"/>
                <a:ea typeface="Arial Narrow" panose="020B0606020202030204" pitchFamily="34" charset="0"/>
                <a:cs typeface="Arial Narrow" panose="020B0606020202030204" pitchFamily="34" charset="0"/>
              </a:rPr>
              <a:t>Training of Trainers: </a:t>
            </a:r>
            <a:br>
              <a:rPr lang="en-ZA" b="1" cap="small" dirty="0">
                <a:latin typeface="+mj-lt"/>
                <a:ea typeface="Arial Narrow" panose="020B0606020202030204" pitchFamily="34" charset="0"/>
                <a:cs typeface="Arial Narrow" panose="020B0606020202030204" pitchFamily="34" charset="0"/>
              </a:rPr>
            </a:br>
            <a:r>
              <a:rPr lang="en-ZA" b="1" cap="small" dirty="0">
                <a:latin typeface="+mj-lt"/>
                <a:ea typeface="Arial Narrow" panose="020B0606020202030204" pitchFamily="34" charset="0"/>
                <a:cs typeface="Arial Narrow" panose="020B0606020202030204" pitchFamily="34" charset="0"/>
              </a:rPr>
              <a:t>ALLIANCE-BUILDING FOR JUST TRANSITION</a:t>
            </a:r>
            <a:br>
              <a:rPr lang="en-ZA" b="1" cap="small" dirty="0">
                <a:latin typeface="+mj-lt"/>
                <a:ea typeface="Arial Narrow" panose="020B0606020202030204" pitchFamily="34" charset="0"/>
                <a:cs typeface="Arial Narrow" panose="020B0606020202030204" pitchFamily="34" charset="0"/>
              </a:rPr>
            </a:br>
            <a:endParaRPr lang="en-ZA" b="1" cap="small" dirty="0">
              <a:latin typeface="+mj-lt"/>
              <a:ea typeface="Arial Narrow" panose="020B0606020202030204" pitchFamily="34" charset="0"/>
              <a:cs typeface="Arial Narrow" panose="020B0606020202030204" pitchFamily="34" charset="0"/>
            </a:endParaRPr>
          </a:p>
          <a:p>
            <a:r>
              <a:rPr lang="en-ZA" b="1" cap="small" dirty="0">
                <a:solidFill>
                  <a:srgbClr val="05C786"/>
                </a:solidFill>
                <a:latin typeface="+mj-lt"/>
                <a:ea typeface="Arial Narrow" panose="020B0606020202030204" pitchFamily="34" charset="0"/>
                <a:cs typeface="Arial Narrow" panose="020B0606020202030204" pitchFamily="34" charset="0"/>
              </a:rPr>
              <a:t>Module 1 workshop</a:t>
            </a:r>
            <a:endParaRPr lang="en-ZA" dirty="0">
              <a:solidFill>
                <a:srgbClr val="05C786"/>
              </a:solidFill>
              <a:latin typeface="+mj-lt"/>
            </a:endParaRPr>
          </a:p>
        </p:txBody>
      </p:sp>
      <p:grpSp>
        <p:nvGrpSpPr>
          <p:cNvPr id="7" name="Group 6">
            <a:extLst>
              <a:ext uri="{FF2B5EF4-FFF2-40B4-BE49-F238E27FC236}">
                <a16:creationId xmlns:a16="http://schemas.microsoft.com/office/drawing/2014/main" id="{2ED7EE81-78D2-6C37-1864-1BDDF18AB568}"/>
              </a:ext>
            </a:extLst>
          </p:cNvPr>
          <p:cNvGrpSpPr>
            <a:grpSpLocks noChangeAspect="1"/>
          </p:cNvGrpSpPr>
          <p:nvPr/>
        </p:nvGrpSpPr>
        <p:grpSpPr>
          <a:xfrm>
            <a:off x="881675" y="94129"/>
            <a:ext cx="6718705" cy="1723786"/>
            <a:chOff x="4609718" y="3591088"/>
            <a:chExt cx="1472565" cy="377825"/>
          </a:xfrm>
        </p:grpSpPr>
        <p:grpSp>
          <p:nvGrpSpPr>
            <p:cNvPr id="9" name="Group 8">
              <a:extLst>
                <a:ext uri="{FF2B5EF4-FFF2-40B4-BE49-F238E27FC236}">
                  <a16:creationId xmlns:a16="http://schemas.microsoft.com/office/drawing/2014/main" id="{E0FED71A-D10B-40C1-9015-F812F936B686}"/>
                </a:ext>
              </a:extLst>
            </p:cNvPr>
            <p:cNvGrpSpPr/>
            <p:nvPr/>
          </p:nvGrpSpPr>
          <p:grpSpPr>
            <a:xfrm>
              <a:off x="4609718" y="3591088"/>
              <a:ext cx="1472565" cy="377825"/>
              <a:chOff x="0" y="0"/>
              <a:chExt cx="1472565" cy="377825"/>
            </a:xfrm>
          </p:grpSpPr>
          <p:sp>
            <p:nvSpPr>
              <p:cNvPr id="10" name="Rectangle 9">
                <a:extLst>
                  <a:ext uri="{FF2B5EF4-FFF2-40B4-BE49-F238E27FC236}">
                    <a16:creationId xmlns:a16="http://schemas.microsoft.com/office/drawing/2014/main" id="{C75ED659-951C-0766-721F-7960F5A6514E}"/>
                  </a:ext>
                </a:extLst>
              </p:cNvPr>
              <p:cNvSpPr/>
              <p:nvPr/>
            </p:nvSpPr>
            <p:spPr>
              <a:xfrm>
                <a:off x="0" y="0"/>
                <a:ext cx="1472550" cy="377825"/>
              </a:xfrm>
              <a:prstGeom prst="rect">
                <a:avLst/>
              </a:prstGeom>
              <a:noFill/>
              <a:ln>
                <a:noFill/>
              </a:ln>
            </p:spPr>
            <p:txBody>
              <a:bodyPr spcFirstLastPara="1" wrap="square" lIns="91425" tIns="91425" rIns="91425" bIns="91425" anchor="ctr" anchorCtr="0">
                <a:noAutofit/>
              </a:bodyPr>
              <a:lstStyle/>
              <a:p>
                <a:pPr>
                  <a:lnSpc>
                    <a:spcPct val="115000"/>
                  </a:lnSpc>
                  <a:spcAft>
                    <a:spcPts val="1000"/>
                  </a:spcAft>
                </a:pPr>
                <a:r>
                  <a:rPr lang="en-ZA" sz="1100">
                    <a:latin typeface="Calibri" panose="020F0502020204030204" pitchFamily="34" charset="0"/>
                    <a:ea typeface="Calibri" panose="020F0502020204030204" pitchFamily="34" charset="0"/>
                  </a:rPr>
                  <a:t> </a:t>
                </a:r>
              </a:p>
            </p:txBody>
          </p:sp>
          <p:pic>
            <p:nvPicPr>
              <p:cNvPr id="11" name="Shape 4">
                <a:extLst>
                  <a:ext uri="{FF2B5EF4-FFF2-40B4-BE49-F238E27FC236}">
                    <a16:creationId xmlns:a16="http://schemas.microsoft.com/office/drawing/2014/main" id="{45D76F66-FA84-82F8-EE5D-2EF73048F34D}"/>
                  </a:ext>
                </a:extLst>
              </p:cNvPr>
              <p:cNvPicPr preferRelativeResize="0"/>
              <p:nvPr/>
            </p:nvPicPr>
            <p:blipFill rotWithShape="1">
              <a:blip r:embed="rId3">
                <a:alphaModFix/>
              </a:blip>
              <a:srcRect/>
              <a:stretch/>
            </p:blipFill>
            <p:spPr>
              <a:xfrm>
                <a:off x="0" y="0"/>
                <a:ext cx="847090" cy="377825"/>
              </a:xfrm>
              <a:prstGeom prst="rect">
                <a:avLst/>
              </a:prstGeom>
              <a:noFill/>
              <a:ln>
                <a:noFill/>
              </a:ln>
            </p:spPr>
          </p:pic>
          <p:pic>
            <p:nvPicPr>
              <p:cNvPr id="13" name="Shape 5">
                <a:extLst>
                  <a:ext uri="{FF2B5EF4-FFF2-40B4-BE49-F238E27FC236}">
                    <a16:creationId xmlns:a16="http://schemas.microsoft.com/office/drawing/2014/main" id="{BEE004B7-43CA-B92B-3DD0-EC81675013B8}"/>
                  </a:ext>
                </a:extLst>
              </p:cNvPr>
              <p:cNvPicPr preferRelativeResize="0"/>
              <p:nvPr/>
            </p:nvPicPr>
            <p:blipFill rotWithShape="1">
              <a:blip r:embed="rId4">
                <a:alphaModFix/>
              </a:blip>
              <a:srcRect/>
              <a:stretch/>
            </p:blipFill>
            <p:spPr>
              <a:xfrm>
                <a:off x="895350" y="88900"/>
                <a:ext cx="577215" cy="179705"/>
              </a:xfrm>
              <a:prstGeom prst="rect">
                <a:avLst/>
              </a:prstGeom>
              <a:noFill/>
              <a:ln>
                <a:noFill/>
              </a:ln>
            </p:spPr>
          </p:pic>
        </p:grpSp>
      </p:grpSp>
    </p:spTree>
    <p:extLst>
      <p:ext uri="{BB962C8B-B14F-4D97-AF65-F5344CB8AC3E}">
        <p14:creationId xmlns:p14="http://schemas.microsoft.com/office/powerpoint/2010/main" val="227489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864243" y="0"/>
            <a:ext cx="12192000" cy="6858000"/>
          </a:xfrm>
          <a:prstGeom prst="rect">
            <a:avLst/>
          </a:prstGeom>
        </p:spPr>
      </p:pic>
      <p:sp>
        <p:nvSpPr>
          <p:cNvPr id="5" name="TextBox 4">
            <a:extLst>
              <a:ext uri="{FF2B5EF4-FFF2-40B4-BE49-F238E27FC236}">
                <a16:creationId xmlns:a16="http://schemas.microsoft.com/office/drawing/2014/main" id="{89849D84-FB02-4D98-9A99-89B6D85D1468}"/>
              </a:ext>
            </a:extLst>
          </p:cNvPr>
          <p:cNvSpPr txBox="1"/>
          <p:nvPr/>
        </p:nvSpPr>
        <p:spPr>
          <a:xfrm>
            <a:off x="864243" y="639556"/>
            <a:ext cx="8352928" cy="64633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Concept 2: carbon budget</a:t>
            </a:r>
            <a:endParaRPr kumimoji="0" lang="en-ZA" sz="36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endParaRPr>
          </a:p>
        </p:txBody>
      </p:sp>
      <p:sp>
        <p:nvSpPr>
          <p:cNvPr id="7" name="TextBox 6">
            <a:extLst>
              <a:ext uri="{FF2B5EF4-FFF2-40B4-BE49-F238E27FC236}">
                <a16:creationId xmlns:a16="http://schemas.microsoft.com/office/drawing/2014/main" id="{D8B6DDA0-DC13-48F3-A1FE-433656C7CF20}"/>
              </a:ext>
            </a:extLst>
          </p:cNvPr>
          <p:cNvSpPr txBox="1"/>
          <p:nvPr/>
        </p:nvSpPr>
        <p:spPr>
          <a:xfrm>
            <a:off x="864243" y="6360738"/>
            <a:ext cx="301327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178505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24C131-66E1-4F0E-AE85-E28626856AC8}"/>
              </a:ext>
            </a:extLst>
          </p:cNvPr>
          <p:cNvSpPr txBox="1"/>
          <p:nvPr/>
        </p:nvSpPr>
        <p:spPr>
          <a:xfrm>
            <a:off x="1919536" y="620719"/>
            <a:ext cx="8064897" cy="523220"/>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Global carbon budget </a:t>
            </a:r>
            <a:r>
              <a:rPr kumimoji="0" lang="en-US" sz="2800" b="0"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(from 2020 on)</a:t>
            </a:r>
          </a:p>
        </p:txBody>
      </p:sp>
      <p:sp>
        <p:nvSpPr>
          <p:cNvPr id="7" name="Content Placeholder 1">
            <a:extLst>
              <a:ext uri="{FF2B5EF4-FFF2-40B4-BE49-F238E27FC236}">
                <a16:creationId xmlns:a16="http://schemas.microsoft.com/office/drawing/2014/main" id="{DF93CCDF-52D7-4730-A4C3-0DB73FB9778C}"/>
              </a:ext>
            </a:extLst>
          </p:cNvPr>
          <p:cNvSpPr txBox="1">
            <a:spLocks/>
          </p:cNvSpPr>
          <p:nvPr/>
        </p:nvSpPr>
        <p:spPr>
          <a:xfrm>
            <a:off x="1970856" y="952462"/>
            <a:ext cx="8229600" cy="5635171"/>
          </a:xfrm>
          <a:prstGeom prst="rect">
            <a:avLst/>
          </a:prstGeom>
        </p:spPr>
        <p:txBody>
          <a:bodyPr vert="horz" lIns="90000" tIns="45720" rIns="9000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E2A00"/>
                </a:solidFill>
                <a:effectLst/>
                <a:uLnTx/>
                <a:uFillTx/>
                <a:latin typeface="Calibri"/>
                <a:cs typeface="Arial" pitchFamily="34" charset="0"/>
              </a:rPr>
              <a:t>to </a:t>
            </a:r>
            <a:r>
              <a:rPr kumimoji="0" lang="en-US" altLang="en-US" sz="2800" b="0" i="0" u="none" strike="noStrike" kern="1200" cap="none" spc="0" normalizeH="0" baseline="0" noProof="0" dirty="0" err="1">
                <a:ln>
                  <a:noFill/>
                </a:ln>
                <a:solidFill>
                  <a:srgbClr val="DE2A00"/>
                </a:solidFill>
                <a:effectLst/>
                <a:uLnTx/>
                <a:uFillTx/>
                <a:latin typeface="Calibri"/>
                <a:cs typeface="Arial" pitchFamily="34" charset="0"/>
              </a:rPr>
              <a:t>stabilise</a:t>
            </a:r>
            <a:r>
              <a:rPr kumimoji="0" lang="en-US" altLang="en-US" sz="2800" b="0" i="0" u="none" strike="noStrike" kern="1200" cap="none" spc="0" normalizeH="0" baseline="0" noProof="0" dirty="0">
                <a:ln>
                  <a:noFill/>
                </a:ln>
                <a:solidFill>
                  <a:srgbClr val="DE2A00"/>
                </a:solidFill>
                <a:effectLst/>
                <a:uLnTx/>
                <a:uFillTx/>
                <a:latin typeface="Calibri"/>
                <a:cs typeface="Arial" pitchFamily="34" charset="0"/>
              </a:rPr>
              <a:t> at </a:t>
            </a:r>
            <a:r>
              <a:rPr kumimoji="0" lang="en-GB" altLang="en-US" sz="2800" b="0" i="0" u="none" strike="noStrike" kern="1200" cap="none" spc="0" normalizeH="0" baseline="0" noProof="0" dirty="0">
                <a:ln>
                  <a:noFill/>
                </a:ln>
                <a:solidFill>
                  <a:srgbClr val="DE2A00"/>
                </a:solidFill>
                <a:effectLst/>
                <a:uLnTx/>
                <a:uFillTx/>
                <a:latin typeface="Calibri"/>
                <a:cs typeface="Arial" pitchFamily="34" charset="0"/>
              </a:rPr>
              <a:t>1.5 </a:t>
            </a:r>
            <a:r>
              <a:rPr kumimoji="0" lang="en-GB" altLang="en-US" sz="2800" b="1" i="0" u="none" strike="noStrike" kern="1200" cap="none" spc="0" normalizeH="0" baseline="0" noProof="0" dirty="0">
                <a:ln>
                  <a:noFill/>
                </a:ln>
                <a:solidFill>
                  <a:srgbClr val="DE2A00"/>
                </a:solidFill>
                <a:effectLst/>
                <a:uLnTx/>
                <a:uFillTx/>
                <a:latin typeface="Calibri"/>
                <a:cs typeface="Arial" pitchFamily="34" charset="0"/>
              </a:rPr>
              <a:t>°</a:t>
            </a:r>
            <a:r>
              <a:rPr kumimoji="0" lang="en-GB" altLang="en-US" sz="2800" b="0" i="0" u="none" strike="noStrike" kern="1200" cap="none" spc="0" normalizeH="0" baseline="0" noProof="0" dirty="0">
                <a:ln>
                  <a:noFill/>
                </a:ln>
                <a:solidFill>
                  <a:srgbClr val="DE2A00"/>
                </a:solidFill>
                <a:effectLst/>
                <a:uLnTx/>
                <a:uFillTx/>
                <a:latin typeface="Calibri"/>
                <a:cs typeface="Arial" pitchFamily="34" charset="0"/>
              </a:rPr>
              <a:t>Celsius warming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dirty="0">
              <a:ln>
                <a:noFill/>
              </a:ln>
              <a:solidFill>
                <a:prstClr val="black">
                  <a:tint val="75000"/>
                </a:prstClr>
              </a:solidFill>
              <a:effectLst/>
              <a:uLnTx/>
              <a:uFillTx/>
              <a:latin typeface="Calibri"/>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C0504D"/>
              </a:solidFill>
              <a:effectLst/>
              <a:uLnTx/>
              <a:uFillTx/>
              <a:latin typeface="Calibri"/>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DE2A00"/>
                </a:solidFill>
                <a:effectLst/>
                <a:uLnTx/>
                <a:uFillTx/>
                <a:latin typeface="Calibri"/>
                <a:cs typeface="Arial" pitchFamily="34" charset="0"/>
              </a:rPr>
              <a:t>for a 67% chance:</a:t>
            </a:r>
            <a:endParaRPr kumimoji="0" lang="en-GB" altLang="en-US" sz="2800" b="0" i="0" u="none" strike="noStrike" kern="1200" cap="none" spc="0" normalizeH="0" baseline="0" noProof="0" dirty="0">
              <a:ln>
                <a:noFill/>
              </a:ln>
              <a:solidFill>
                <a:srgbClr val="DE2A00"/>
              </a:solidFill>
              <a:effectLst/>
              <a:uLnTx/>
              <a:uFillTx/>
              <a:latin typeface="Calibri"/>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prstClr val="black"/>
                </a:solidFill>
                <a:effectLst/>
                <a:uLnTx/>
                <a:uFillTx/>
                <a:latin typeface="Calibri"/>
                <a:cs typeface="Arial" pitchFamily="34" charset="0"/>
              </a:rPr>
              <a:t>    We can’t emit more than 400 </a:t>
            </a:r>
            <a:r>
              <a:rPr kumimoji="0" lang="en-US" altLang="en-US" sz="2800" b="0" i="0" u="none" strike="noStrike" kern="1200" cap="none" spc="0" normalizeH="0" baseline="0" noProof="0" dirty="0" err="1">
                <a:ln>
                  <a:noFill/>
                </a:ln>
                <a:solidFill>
                  <a:prstClr val="black"/>
                </a:solidFill>
                <a:effectLst/>
                <a:uLnTx/>
                <a:uFillTx/>
                <a:latin typeface="Calibri"/>
                <a:cs typeface="Arial" pitchFamily="34" charset="0"/>
              </a:rPr>
              <a:t>gigatonnes</a:t>
            </a:r>
            <a:r>
              <a:rPr kumimoji="0" lang="en-US" altLang="en-US" sz="2800" b="0" i="0" u="none" strike="noStrike" kern="1200" cap="none" spc="0" normalizeH="0" baseline="0" noProof="0" dirty="0">
                <a:ln>
                  <a:noFill/>
                </a:ln>
                <a:solidFill>
                  <a:prstClr val="black"/>
                </a:solidFill>
                <a:effectLst/>
                <a:uLnTx/>
                <a:uFillTx/>
                <a:latin typeface="Calibri"/>
                <a:cs typeface="Arial" pitchFamily="34" charset="0"/>
              </a:rPr>
              <a:t> CO</a:t>
            </a:r>
            <a:r>
              <a:rPr kumimoji="0" lang="en-US" altLang="en-US" sz="2800" b="1" i="0" u="none" strike="noStrike" kern="1200" cap="none" spc="0" normalizeH="0" baseline="-20000" noProof="0" dirty="0">
                <a:ln>
                  <a:noFill/>
                </a:ln>
                <a:solidFill>
                  <a:prstClr val="black"/>
                </a:solidFill>
                <a:effectLst/>
                <a:uLnTx/>
                <a:uFillTx/>
                <a:latin typeface="Calibri"/>
                <a:cs typeface="Arial" pitchFamily="34" charset="0"/>
              </a:rPr>
              <a:t>2</a:t>
            </a:r>
            <a:br>
              <a:rPr kumimoji="0" lang="en-US" altLang="en-US" sz="2800" b="1" i="0" u="none" strike="noStrike" kern="1200" cap="none" spc="0" normalizeH="0" baseline="-20000" noProof="0" dirty="0">
                <a:ln>
                  <a:noFill/>
                </a:ln>
                <a:solidFill>
                  <a:prstClr val="black"/>
                </a:solidFill>
                <a:effectLst/>
                <a:uLnTx/>
                <a:uFillTx/>
                <a:latin typeface="Calibri"/>
                <a:cs typeface="Arial" pitchFamily="34" charset="0"/>
              </a:rPr>
            </a:br>
            <a:r>
              <a:rPr kumimoji="0" lang="en-US" altLang="en-US" sz="2800" b="1" i="0" u="none" strike="noStrike" kern="1200" cap="none" spc="0" normalizeH="0" baseline="-20000" noProof="0" dirty="0">
                <a:ln>
                  <a:noFill/>
                </a:ln>
                <a:solidFill>
                  <a:prstClr val="black"/>
                </a:solidFill>
                <a:effectLst/>
                <a:uLnTx/>
                <a:uFillTx/>
                <a:latin typeface="Calibri"/>
                <a:cs typeface="Arial" pitchFamily="34" charset="0"/>
              </a:rPr>
              <a:t>      </a:t>
            </a:r>
            <a:r>
              <a:rPr kumimoji="0" lang="en-US" altLang="en-US" sz="2800" b="0" i="0" u="none" strike="noStrike" kern="1200" cap="none" spc="0" normalizeH="0" baseline="0" noProof="0" dirty="0">
                <a:ln>
                  <a:noFill/>
                </a:ln>
                <a:solidFill>
                  <a:prstClr val="black"/>
                </a:solidFill>
                <a:effectLst/>
                <a:uLnTx/>
                <a:uFillTx/>
                <a:latin typeface="Calibri"/>
                <a:cs typeface="Arial" pitchFamily="34" charset="0"/>
              </a:rPr>
              <a:t>(12 years of 2018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tint val="75000"/>
                </a:prstClr>
              </a:solidFill>
              <a:effectLst/>
              <a:uLnTx/>
              <a:uFillTx/>
              <a:latin typeface="Calibri"/>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DE2A00"/>
                </a:solidFill>
                <a:effectLst/>
                <a:uLnTx/>
                <a:uFillTx/>
                <a:latin typeface="Calibri"/>
                <a:cs typeface="Arial"/>
              </a:rPr>
              <a:t>for a 50% chance:</a:t>
            </a:r>
            <a:br>
              <a:rPr kumimoji="0" lang="en-US" altLang="en-US" sz="2800" b="0" i="0" u="none" strike="noStrike" kern="1200" cap="none" spc="0" normalizeH="0" baseline="0" noProof="0" dirty="0">
                <a:ln>
                  <a:noFill/>
                </a:ln>
                <a:solidFill>
                  <a:srgbClr val="C0504D"/>
                </a:solidFill>
                <a:effectLst/>
                <a:uLnTx/>
                <a:uFillTx/>
                <a:latin typeface="Calibri"/>
                <a:cs typeface="Arial"/>
              </a:rPr>
            </a:br>
            <a:r>
              <a:rPr kumimoji="0" lang="en-US" altLang="en-US" sz="2800" b="0" i="0" u="none" strike="noStrike" kern="1200" cap="none" spc="0" normalizeH="0" baseline="0" noProof="0" dirty="0">
                <a:ln>
                  <a:noFill/>
                </a:ln>
                <a:solidFill>
                  <a:prstClr val="black"/>
                </a:solidFill>
                <a:effectLst/>
                <a:uLnTx/>
                <a:uFillTx/>
                <a:latin typeface="Calibri"/>
                <a:cs typeface="Arial"/>
              </a:rPr>
              <a:t>    </a:t>
            </a:r>
            <a:r>
              <a:rPr kumimoji="0" lang="en-GB" altLang="en-US" sz="2800" b="0" i="0" u="none" strike="noStrike" kern="1200" cap="none" spc="0" normalizeH="0" baseline="0" noProof="0" dirty="0">
                <a:ln>
                  <a:noFill/>
                </a:ln>
                <a:solidFill>
                  <a:prstClr val="black"/>
                </a:solidFill>
                <a:effectLst/>
                <a:uLnTx/>
                <a:uFillTx/>
                <a:latin typeface="Calibri"/>
                <a:cs typeface="Arial" pitchFamily="34" charset="0"/>
              </a:rPr>
              <a:t>We can’t emit more than </a:t>
            </a:r>
            <a:r>
              <a:rPr kumimoji="0" lang="en-US" sz="2800" b="0" i="0" u="none" strike="noStrike" kern="1200" cap="none" spc="0" normalizeH="0" baseline="0" noProof="0" dirty="0">
                <a:ln>
                  <a:noFill/>
                </a:ln>
                <a:solidFill>
                  <a:prstClr val="black"/>
                </a:solidFill>
                <a:effectLst/>
                <a:uLnTx/>
                <a:uFillTx/>
                <a:latin typeface="Calibri"/>
                <a:cs typeface="Arial" pitchFamily="34" charset="0"/>
              </a:rPr>
              <a:t>500 </a:t>
            </a:r>
            <a:r>
              <a:rPr kumimoji="0" lang="en-US" altLang="en-US" sz="2800" b="0" i="0" u="none" strike="noStrike" kern="1200" cap="none" spc="0" normalizeH="0" baseline="0" noProof="0" dirty="0" err="1">
                <a:ln>
                  <a:noFill/>
                </a:ln>
                <a:solidFill>
                  <a:prstClr val="black"/>
                </a:solidFill>
                <a:effectLst/>
                <a:uLnTx/>
                <a:uFillTx/>
                <a:latin typeface="Calibri"/>
                <a:cs typeface="Arial" pitchFamily="34" charset="0"/>
              </a:rPr>
              <a:t>gigatonnes</a:t>
            </a:r>
            <a:r>
              <a:rPr kumimoji="0" lang="en-US" altLang="en-US" sz="2800" b="0" i="0" u="none" strike="noStrike" kern="1200" cap="none" spc="0" normalizeH="0" baseline="0" noProof="0" dirty="0">
                <a:ln>
                  <a:noFill/>
                </a:ln>
                <a:solidFill>
                  <a:prstClr val="black"/>
                </a:solidFill>
                <a:effectLst/>
                <a:uLnTx/>
                <a:uFillTx/>
                <a:latin typeface="Calibri"/>
                <a:cs typeface="Arial" pitchFamily="34" charset="0"/>
              </a:rPr>
              <a:t> </a:t>
            </a:r>
            <a:r>
              <a:rPr kumimoji="0" lang="en-US" sz="2800" b="0" i="0" u="none" strike="noStrike" kern="1200" cap="none" spc="0" normalizeH="0" baseline="0" noProof="0" dirty="0">
                <a:ln>
                  <a:noFill/>
                </a:ln>
                <a:solidFill>
                  <a:prstClr val="black"/>
                </a:solidFill>
                <a:effectLst/>
                <a:uLnTx/>
                <a:uFillTx/>
                <a:latin typeface="Calibri"/>
                <a:cs typeface="Arial" pitchFamily="34" charset="0"/>
              </a:rPr>
              <a:t>CO</a:t>
            </a:r>
            <a:r>
              <a:rPr kumimoji="0" lang="en-US" sz="2800" b="0" i="0" u="none" strike="noStrike" kern="1200" cap="none" spc="0" normalizeH="0" baseline="-25000" noProof="0" dirty="0">
                <a:ln>
                  <a:noFill/>
                </a:ln>
                <a:solidFill>
                  <a:prstClr val="black"/>
                </a:solidFill>
                <a:effectLst/>
                <a:uLnTx/>
                <a:uFillTx/>
                <a:latin typeface="Calibri"/>
                <a:cs typeface="Arial" pitchFamily="34" charset="0"/>
              </a:rPr>
              <a:t>2</a:t>
            </a:r>
            <a:r>
              <a:rPr kumimoji="0" lang="en-US" sz="2800" b="0" i="0" u="none" strike="noStrike" kern="1200" cap="none" spc="0" normalizeH="0" baseline="0" noProof="0" dirty="0">
                <a:ln>
                  <a:noFill/>
                </a:ln>
                <a:solidFill>
                  <a:prstClr val="black"/>
                </a:solidFill>
                <a:effectLst/>
                <a:uLnTx/>
                <a:uFillTx/>
                <a:latin typeface="Calibri"/>
                <a:cs typeface="Arial" pitchFamily="34" charset="0"/>
              </a:rPr>
              <a:t> </a:t>
            </a:r>
            <a:br>
              <a:rPr kumimoji="0" lang="en-US" sz="2800" b="0" i="0" u="none" strike="noStrike" kern="1200" cap="none" spc="0" normalizeH="0" baseline="0" noProof="0" dirty="0">
                <a:ln>
                  <a:noFill/>
                </a:ln>
                <a:solidFill>
                  <a:prstClr val="black"/>
                </a:solidFill>
                <a:effectLst/>
                <a:uLnTx/>
                <a:uFillTx/>
                <a:latin typeface="Calibri"/>
                <a:cs typeface="Arial" pitchFamily="34" charset="0"/>
              </a:rPr>
            </a:br>
            <a:r>
              <a:rPr kumimoji="0" lang="en-US" sz="2800" b="0" i="0" u="none" strike="noStrike" kern="1200" cap="none" spc="0" normalizeH="0" baseline="0" noProof="0" dirty="0">
                <a:ln>
                  <a:noFill/>
                </a:ln>
                <a:solidFill>
                  <a:prstClr val="black"/>
                </a:solidFill>
                <a:effectLst/>
                <a:uLnTx/>
                <a:uFillTx/>
                <a:latin typeface="Calibri"/>
                <a:cs typeface="Arial" pitchFamily="34" charset="0"/>
              </a:rPr>
              <a:t>    (15 years of 2018 emissions)</a:t>
            </a:r>
            <a:endParaRPr kumimoji="0" lang="en-US" altLang="en-US" sz="2800" b="0" i="0" u="none" strike="noStrike" kern="1200" cap="none" spc="0" normalizeH="0" baseline="0" noProof="0" dirty="0">
              <a:ln>
                <a:noFill/>
              </a:ln>
              <a:solidFill>
                <a:prstClr val="black"/>
              </a:solidFill>
              <a:effectLst/>
              <a:uLnTx/>
              <a:uFillTx/>
              <a:latin typeface="Calibri"/>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sp>
        <p:nvSpPr>
          <p:cNvPr id="8" name="Title 1">
            <a:extLst>
              <a:ext uri="{FF2B5EF4-FFF2-40B4-BE49-F238E27FC236}">
                <a16:creationId xmlns:a16="http://schemas.microsoft.com/office/drawing/2014/main" id="{2CCE977E-7B1F-4D10-96D9-E5741936FA0C}"/>
              </a:ext>
            </a:extLst>
          </p:cNvPr>
          <p:cNvSpPr txBox="1">
            <a:spLocks/>
          </p:cNvSpPr>
          <p:nvPr/>
        </p:nvSpPr>
        <p:spPr bwMode="auto">
          <a:xfrm rot="20542918">
            <a:off x="7170890" y="3975929"/>
            <a:ext cx="1629229" cy="693738"/>
          </a:xfrm>
          <a:prstGeom prst="rect">
            <a:avLst/>
          </a:prstGeom>
          <a:solidFill>
            <a:srgbClr val="FFFF00"/>
          </a:solidFill>
          <a:ln>
            <a:noFill/>
          </a:ln>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0000"/>
                </a:solidFill>
                <a:effectLst/>
                <a:uLnTx/>
                <a:uFillTx/>
                <a:latin typeface="Arial" pitchFamily="34" charset="0"/>
              </a:rPr>
              <a:t>EVER</a:t>
            </a:r>
          </a:p>
        </p:txBody>
      </p:sp>
    </p:spTree>
    <p:extLst>
      <p:ext uri="{BB962C8B-B14F-4D97-AF65-F5344CB8AC3E}">
        <p14:creationId xmlns:p14="http://schemas.microsoft.com/office/powerpoint/2010/main" val="261350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134FA-664C-45AA-A52D-DAE3AD72720F}"/>
              </a:ext>
            </a:extLst>
          </p:cNvPr>
          <p:cNvSpPr/>
          <p:nvPr/>
        </p:nvSpPr>
        <p:spPr>
          <a:xfrm>
            <a:off x="5344278" y="3360171"/>
            <a:ext cx="3380499" cy="17308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cs typeface="Arial" pitchFamily="34" charset="0"/>
            </a:endParaRPr>
          </a:p>
        </p:txBody>
      </p:sp>
      <p:grpSp>
        <p:nvGrpSpPr>
          <p:cNvPr id="11" name="Group 10">
            <a:extLst>
              <a:ext uri="{FF2B5EF4-FFF2-40B4-BE49-F238E27FC236}">
                <a16:creationId xmlns:a16="http://schemas.microsoft.com/office/drawing/2014/main" id="{E27895EE-0DCE-4603-81CD-3F740F979629}"/>
              </a:ext>
            </a:extLst>
          </p:cNvPr>
          <p:cNvGrpSpPr/>
          <p:nvPr/>
        </p:nvGrpSpPr>
        <p:grpSpPr>
          <a:xfrm>
            <a:off x="336923" y="-587886"/>
            <a:ext cx="9530815" cy="7609597"/>
            <a:chOff x="-204116" y="-544817"/>
            <a:chExt cx="9341648" cy="7490926"/>
          </a:xfrm>
        </p:grpSpPr>
        <p:grpSp>
          <p:nvGrpSpPr>
            <p:cNvPr id="7" name="Group 6">
              <a:extLst>
                <a:ext uri="{FF2B5EF4-FFF2-40B4-BE49-F238E27FC236}">
                  <a16:creationId xmlns:a16="http://schemas.microsoft.com/office/drawing/2014/main" id="{61F47EC8-51C2-47E2-8C8D-FFB71E9390E1}"/>
                </a:ext>
              </a:extLst>
            </p:cNvPr>
            <p:cNvGrpSpPr>
              <a:grpSpLocks noChangeAspect="1"/>
            </p:cNvGrpSpPr>
            <p:nvPr/>
          </p:nvGrpSpPr>
          <p:grpSpPr>
            <a:xfrm>
              <a:off x="-16565" y="1010477"/>
              <a:ext cx="9049537" cy="5935632"/>
              <a:chOff x="-1462357" y="-306286"/>
              <a:chExt cx="11138020" cy="7305475"/>
            </a:xfrm>
          </p:grpSpPr>
          <p:pic>
            <p:nvPicPr>
              <p:cNvPr id="4" name="Picture 3">
                <a:extLst>
                  <a:ext uri="{FF2B5EF4-FFF2-40B4-BE49-F238E27FC236}">
                    <a16:creationId xmlns:a16="http://schemas.microsoft.com/office/drawing/2014/main" id="{31E93FC1-AC04-40F6-885F-488D176983DF}"/>
                  </a:ext>
                </a:extLst>
              </p:cNvPr>
              <p:cNvPicPr>
                <a:picLocks noChangeAspect="1"/>
              </p:cNvPicPr>
              <p:nvPr/>
            </p:nvPicPr>
            <p:blipFill>
              <a:blip r:embed="rId3"/>
              <a:stretch>
                <a:fillRect/>
              </a:stretch>
            </p:blipFill>
            <p:spPr>
              <a:xfrm>
                <a:off x="-1462357" y="484187"/>
                <a:ext cx="5638800" cy="6429375"/>
              </a:xfrm>
              <a:prstGeom prst="rect">
                <a:avLst/>
              </a:prstGeom>
            </p:spPr>
          </p:pic>
          <p:pic>
            <p:nvPicPr>
              <p:cNvPr id="6" name="Picture 5">
                <a:extLst>
                  <a:ext uri="{FF2B5EF4-FFF2-40B4-BE49-F238E27FC236}">
                    <a16:creationId xmlns:a16="http://schemas.microsoft.com/office/drawing/2014/main" id="{96460A3F-ECF6-403D-96C6-4D50A3C60A6D}"/>
                  </a:ext>
                </a:extLst>
              </p:cNvPr>
              <p:cNvPicPr>
                <a:picLocks noChangeAspect="1"/>
              </p:cNvPicPr>
              <p:nvPr/>
            </p:nvPicPr>
            <p:blipFill rotWithShape="1">
              <a:blip r:embed="rId4"/>
              <a:srcRect l="1047"/>
              <a:stretch/>
            </p:blipFill>
            <p:spPr>
              <a:xfrm>
                <a:off x="4137138" y="-306286"/>
                <a:ext cx="5538525" cy="7305475"/>
              </a:xfrm>
              <a:prstGeom prst="rect">
                <a:avLst/>
              </a:prstGeom>
            </p:spPr>
          </p:pic>
        </p:grpSp>
        <p:sp>
          <p:nvSpPr>
            <p:cNvPr id="10" name="Rectangle 9">
              <a:extLst>
                <a:ext uri="{FF2B5EF4-FFF2-40B4-BE49-F238E27FC236}">
                  <a16:creationId xmlns:a16="http://schemas.microsoft.com/office/drawing/2014/main" id="{34161545-ABBA-4E36-BF01-8E0A7F7A063B}"/>
                </a:ext>
              </a:extLst>
            </p:cNvPr>
            <p:cNvSpPr/>
            <p:nvPr/>
          </p:nvSpPr>
          <p:spPr>
            <a:xfrm>
              <a:off x="4525975" y="-544817"/>
              <a:ext cx="4611557" cy="16456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8" name="Rectangle 7">
              <a:extLst>
                <a:ext uri="{FF2B5EF4-FFF2-40B4-BE49-F238E27FC236}">
                  <a16:creationId xmlns:a16="http://schemas.microsoft.com/office/drawing/2014/main" id="{2A523FA2-4D01-4AF9-B1C5-9EDA7CC20902}"/>
                </a:ext>
              </a:extLst>
            </p:cNvPr>
            <p:cNvSpPr/>
            <p:nvPr/>
          </p:nvSpPr>
          <p:spPr>
            <a:xfrm>
              <a:off x="-204116" y="-85316"/>
              <a:ext cx="4592608" cy="18415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cs typeface="Arial" pitchFamily="34" charset="0"/>
              </a:endParaRPr>
            </a:p>
          </p:txBody>
        </p:sp>
      </p:grpSp>
      <p:sp>
        <p:nvSpPr>
          <p:cNvPr id="13" name="TextBox 12">
            <a:extLst>
              <a:ext uri="{FF2B5EF4-FFF2-40B4-BE49-F238E27FC236}">
                <a16:creationId xmlns:a16="http://schemas.microsoft.com/office/drawing/2014/main" id="{01E42E07-0A55-4637-8375-2265AB03F18D}"/>
              </a:ext>
            </a:extLst>
          </p:cNvPr>
          <p:cNvSpPr txBox="1"/>
          <p:nvPr/>
        </p:nvSpPr>
        <p:spPr>
          <a:xfrm>
            <a:off x="1835376" y="368824"/>
            <a:ext cx="886913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Proven fossil fuel reserves in 2010</a:t>
            </a:r>
            <a:endParaRPr kumimoji="0" lang="en-ZA" sz="28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endParaRPr>
          </a:p>
        </p:txBody>
      </p:sp>
      <p:sp>
        <p:nvSpPr>
          <p:cNvPr id="15" name="TextBox 14">
            <a:extLst>
              <a:ext uri="{FF2B5EF4-FFF2-40B4-BE49-F238E27FC236}">
                <a16:creationId xmlns:a16="http://schemas.microsoft.com/office/drawing/2014/main" id="{EA823688-D846-45DF-8458-4F5220C7C7AE}"/>
              </a:ext>
            </a:extLst>
          </p:cNvPr>
          <p:cNvSpPr txBox="1"/>
          <p:nvPr/>
        </p:nvSpPr>
        <p:spPr>
          <a:xfrm>
            <a:off x="1835376" y="947059"/>
            <a:ext cx="70633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Calibri" panose="020F0502020204030204" pitchFamily="34" charset="0"/>
              </a:rPr>
              <a:t>Resources</a:t>
            </a: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Calibri" panose="020F0502020204030204" pitchFamily="34" charset="0"/>
              </a:rPr>
              <a:t> are the amount that has been discovered. </a:t>
            </a: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Calibri" panose="020F0502020204030204" pitchFamily="34" charset="0"/>
              </a:rPr>
              <a:t>Reserves</a:t>
            </a: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Calibri" panose="020F0502020204030204" pitchFamily="34" charset="0"/>
              </a:rPr>
              <a:t> are the amount of those resources that a company considers profitable to extract and sell.</a:t>
            </a:r>
            <a:endParaRPr kumimoji="0" lang="en-ZA" sz="180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16" name="Rectangle 15">
            <a:extLst>
              <a:ext uri="{FF2B5EF4-FFF2-40B4-BE49-F238E27FC236}">
                <a16:creationId xmlns:a16="http://schemas.microsoft.com/office/drawing/2014/main" id="{B4986BB7-7E65-4EA2-A559-B9CBE57276A2}"/>
              </a:ext>
            </a:extLst>
          </p:cNvPr>
          <p:cNvSpPr/>
          <p:nvPr/>
        </p:nvSpPr>
        <p:spPr>
          <a:xfrm>
            <a:off x="1647771" y="1488299"/>
            <a:ext cx="387861" cy="261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cs typeface="Arial" pitchFamily="34" charset="0"/>
            </a:endParaRPr>
          </a:p>
        </p:txBody>
      </p:sp>
      <p:sp>
        <p:nvSpPr>
          <p:cNvPr id="14" name="TextBox 13">
            <a:extLst>
              <a:ext uri="{FF2B5EF4-FFF2-40B4-BE49-F238E27FC236}">
                <a16:creationId xmlns:a16="http://schemas.microsoft.com/office/drawing/2014/main" id="{C2071C3A-202C-4614-AEA3-A08322D3FF9D}"/>
              </a:ext>
            </a:extLst>
          </p:cNvPr>
          <p:cNvSpPr txBox="1"/>
          <p:nvPr/>
        </p:nvSpPr>
        <p:spPr>
          <a:xfrm>
            <a:off x="4007768" y="6489177"/>
            <a:ext cx="576064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prstClr val="black"/>
                </a:solidFill>
                <a:effectLst/>
                <a:uLnTx/>
                <a:uFillTx/>
                <a:latin typeface="Calibri"/>
                <a:cs typeface="Arial" pitchFamily="34" charset="0"/>
              </a:rPr>
              <a:t>x</a:t>
            </a:r>
          </a:p>
        </p:txBody>
      </p:sp>
    </p:spTree>
    <p:extLst>
      <p:ext uri="{BB962C8B-B14F-4D97-AF65-F5344CB8AC3E}">
        <p14:creationId xmlns:p14="http://schemas.microsoft.com/office/powerpoint/2010/main" val="254575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C95035-1F19-4E42-8696-C218610461D5}"/>
              </a:ext>
            </a:extLst>
          </p:cNvPr>
          <p:cNvSpPr txBox="1"/>
          <p:nvPr/>
        </p:nvSpPr>
        <p:spPr>
          <a:xfrm>
            <a:off x="2495550" y="1211951"/>
            <a:ext cx="7388679" cy="3108543"/>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pitchFamily="34" charset="0"/>
              </a:rPr>
              <a:t>Levels of CO</a:t>
            </a:r>
            <a:r>
              <a:rPr kumimoji="0" lang="en-US" sz="3600" b="0" i="0" u="none" strike="noStrike" kern="1200" cap="none" spc="0" normalizeH="0" baseline="-25000" noProof="0" dirty="0">
                <a:ln>
                  <a:noFill/>
                </a:ln>
                <a:solidFill>
                  <a:srgbClr val="002060"/>
                </a:solidFill>
                <a:effectLst/>
                <a:uLnTx/>
                <a:uFillTx/>
                <a:latin typeface="Arial" pitchFamily="34" charset="0"/>
              </a:rPr>
              <a:t>2</a:t>
            </a:r>
            <a:r>
              <a:rPr kumimoji="0" lang="en-US" sz="3600" b="0" i="0" u="none" strike="noStrike" kern="1200" cap="none" spc="0" normalizeH="0" baseline="0" noProof="0" dirty="0">
                <a:ln>
                  <a:noFill/>
                </a:ln>
                <a:solidFill>
                  <a:srgbClr val="002060"/>
                </a:solidFill>
                <a:effectLst/>
                <a:uLnTx/>
                <a:uFillTx/>
                <a:latin typeface="Arial" pitchFamily="34" charset="0"/>
              </a:rPr>
              <a:t> emissions </a:t>
            </a:r>
            <a:endParaRPr kumimoji="0" lang="en-US" sz="3200" b="0" i="0" u="none" strike="noStrike" kern="1200" cap="none" spc="0" normalizeH="0" baseline="0" noProof="0" dirty="0">
              <a:ln>
                <a:noFill/>
              </a:ln>
              <a:solidFill>
                <a:srgbClr val="002060"/>
              </a:solidFill>
              <a:effectLst/>
              <a:uLnTx/>
              <a:uFillTx/>
              <a:latin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504D"/>
                </a:solidFill>
                <a:effectLst/>
                <a:uLnTx/>
                <a:uFillTx/>
                <a:latin typeface="Arial" pitchFamily="34" charset="0"/>
              </a:rPr>
              <a:t>to stabilise at </a:t>
            </a:r>
            <a:r>
              <a:rPr kumimoji="0" lang="en-GB" altLang="en-US" sz="3200" b="0" i="0" u="none" strike="noStrike" kern="1200" cap="none" spc="0" normalizeH="0" baseline="0" noProof="0" dirty="0">
                <a:ln>
                  <a:noFill/>
                </a:ln>
                <a:solidFill>
                  <a:srgbClr val="C0504D"/>
                </a:solidFill>
                <a:effectLst/>
                <a:uLnTx/>
                <a:uFillTx/>
                <a:latin typeface="Arial" pitchFamily="34" charset="0"/>
              </a:rPr>
              <a:t>1.5 </a:t>
            </a:r>
            <a:r>
              <a:rPr kumimoji="0" lang="en-GB" altLang="en-US" sz="3200" b="1" i="0" u="none" strike="noStrike" kern="1200" cap="none" spc="0" normalizeH="0" baseline="0" noProof="0" dirty="0">
                <a:ln>
                  <a:noFill/>
                </a:ln>
                <a:solidFill>
                  <a:srgbClr val="C0504D"/>
                </a:solidFill>
                <a:effectLst/>
                <a:uLnTx/>
                <a:uFillTx/>
                <a:latin typeface="Arial" pitchFamily="34" charset="0"/>
              </a:rPr>
              <a:t>°</a:t>
            </a:r>
            <a:r>
              <a:rPr kumimoji="0" lang="en-GB" altLang="en-US" sz="3200" b="0" i="0" u="none" strike="noStrike" kern="1200" cap="none" spc="0" normalizeH="0" baseline="0" noProof="0" dirty="0">
                <a:ln>
                  <a:noFill/>
                </a:ln>
                <a:solidFill>
                  <a:srgbClr val="C0504D"/>
                </a:solidFill>
                <a:effectLst/>
                <a:uLnTx/>
                <a:uFillTx/>
                <a:latin typeface="Arial" pitchFamily="34" charset="0"/>
              </a:rPr>
              <a:t>Celsius warming</a:t>
            </a:r>
            <a:r>
              <a:rPr kumimoji="0" lang="en-GB" altLang="en-US" sz="3200" b="0" i="0" u="none" strike="noStrike" kern="1200" cap="none" spc="0" normalizeH="0" baseline="0" noProof="0" dirty="0">
                <a:ln>
                  <a:noFill/>
                </a:ln>
                <a:solidFill>
                  <a:prstClr val="black"/>
                </a:solidFill>
                <a:effectLst/>
                <a:uLnTx/>
                <a:uFillTx/>
                <a:latin typeface="Arial"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itchFamily="34" charset="0"/>
              </a:rPr>
              <a:t>by 2030: ±45% less than in 2010</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itchFamily="34" charset="0"/>
              </a:rPr>
              <a:t>by 2050: net zero by 2050 and beyond</a:t>
            </a:r>
          </a:p>
        </p:txBody>
      </p:sp>
    </p:spTree>
    <p:extLst>
      <p:ext uri="{BB962C8B-B14F-4D97-AF65-F5344CB8AC3E}">
        <p14:creationId xmlns:p14="http://schemas.microsoft.com/office/powerpoint/2010/main" val="158911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93E02-1C32-BFF4-E418-2DF1B2ECE76F}"/>
              </a:ext>
            </a:extLst>
          </p:cNvPr>
          <p:cNvPicPr>
            <a:picLocks noChangeAspect="1"/>
          </p:cNvPicPr>
          <p:nvPr/>
        </p:nvPicPr>
        <p:blipFill>
          <a:blip r:embed="rId2"/>
          <a:stretch>
            <a:fillRect/>
          </a:stretch>
        </p:blipFill>
        <p:spPr>
          <a:xfrm>
            <a:off x="426841" y="0"/>
            <a:ext cx="8529069" cy="6858000"/>
          </a:xfrm>
          <a:prstGeom prst="rect">
            <a:avLst/>
          </a:prstGeom>
        </p:spPr>
      </p:pic>
      <p:sp>
        <p:nvSpPr>
          <p:cNvPr id="4" name="Title 1">
            <a:extLst>
              <a:ext uri="{FF2B5EF4-FFF2-40B4-BE49-F238E27FC236}">
                <a16:creationId xmlns:a16="http://schemas.microsoft.com/office/drawing/2014/main" id="{A0392EF0-34E6-773D-440F-B904F2D00A8F}"/>
              </a:ext>
            </a:extLst>
          </p:cNvPr>
          <p:cNvSpPr txBox="1">
            <a:spLocks/>
          </p:cNvSpPr>
          <p:nvPr/>
        </p:nvSpPr>
        <p:spPr bwMode="auto">
          <a:xfrm>
            <a:off x="4368922" y="454929"/>
            <a:ext cx="735520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Arial" pitchFamily="34" charset="0"/>
              </a:rPr>
              <a:t>Where we are</a:t>
            </a:r>
          </a:p>
        </p:txBody>
      </p:sp>
    </p:spTree>
    <p:extLst>
      <p:ext uri="{BB962C8B-B14F-4D97-AF65-F5344CB8AC3E}">
        <p14:creationId xmlns:p14="http://schemas.microsoft.com/office/powerpoint/2010/main" val="3945663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611596" y="0"/>
            <a:ext cx="12192000" cy="6858000"/>
          </a:xfrm>
          <a:prstGeom prst="rect">
            <a:avLst/>
          </a:prstGeom>
        </p:spPr>
      </p:pic>
      <p:sp>
        <p:nvSpPr>
          <p:cNvPr id="5" name="TextBox 4">
            <a:extLst>
              <a:ext uri="{FF2B5EF4-FFF2-40B4-BE49-F238E27FC236}">
                <a16:creationId xmlns:a16="http://schemas.microsoft.com/office/drawing/2014/main" id="{89849D84-FB02-4D98-9A99-89B6D85D1468}"/>
              </a:ext>
            </a:extLst>
          </p:cNvPr>
          <p:cNvSpPr txBox="1"/>
          <p:nvPr/>
        </p:nvSpPr>
        <p:spPr>
          <a:xfrm>
            <a:off x="611596" y="656052"/>
            <a:ext cx="8352928" cy="64633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Concept 3: two kinds of crises</a:t>
            </a:r>
            <a:endParaRPr kumimoji="0" lang="en-ZA" sz="36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endParaRPr>
          </a:p>
        </p:txBody>
      </p:sp>
      <p:sp>
        <p:nvSpPr>
          <p:cNvPr id="7" name="TextBox 6">
            <a:extLst>
              <a:ext uri="{FF2B5EF4-FFF2-40B4-BE49-F238E27FC236}">
                <a16:creationId xmlns:a16="http://schemas.microsoft.com/office/drawing/2014/main" id="{D8B6DDA0-DC13-48F3-A1FE-433656C7CF20}"/>
              </a:ext>
            </a:extLst>
          </p:cNvPr>
          <p:cNvSpPr txBox="1"/>
          <p:nvPr/>
        </p:nvSpPr>
        <p:spPr>
          <a:xfrm>
            <a:off x="935686" y="6453336"/>
            <a:ext cx="3566865" cy="4046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410583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45266-B6C1-463F-897B-C2B9518095C2}"/>
              </a:ext>
            </a:extLst>
          </p:cNvPr>
          <p:cNvSpPr txBox="1"/>
          <p:nvPr/>
        </p:nvSpPr>
        <p:spPr>
          <a:xfrm>
            <a:off x="619277" y="458643"/>
            <a:ext cx="8064897" cy="523220"/>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Biophysical impacts and knock-on effects </a:t>
            </a:r>
            <a:endParaRPr kumimoji="0" lang="en-US" sz="2800" b="0"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endParaRPr>
          </a:p>
        </p:txBody>
      </p:sp>
    </p:spTree>
    <p:extLst>
      <p:ext uri="{BB962C8B-B14F-4D97-AF65-F5344CB8AC3E}">
        <p14:creationId xmlns:p14="http://schemas.microsoft.com/office/powerpoint/2010/main" val="206460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6DDA0-DC13-48F3-A1FE-433656C7CF20}"/>
              </a:ext>
            </a:extLst>
          </p:cNvPr>
          <p:cNvSpPr txBox="1"/>
          <p:nvPr/>
        </p:nvSpPr>
        <p:spPr>
          <a:xfrm>
            <a:off x="1936942" y="6453336"/>
            <a:ext cx="235885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cs typeface="Arial" pitchFamily="34" charset="0"/>
            </a:endParaRP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73A4B3F5-E2C6-484C-B8F1-5BE246B6CFCC}"/>
              </a:ext>
            </a:extLst>
          </p:cNvPr>
          <p:cNvPicPr>
            <a:picLocks noChangeAspect="1"/>
          </p:cNvPicPr>
          <p:nvPr/>
        </p:nvPicPr>
        <p:blipFill>
          <a:blip r:embed="rId2"/>
          <a:stretch>
            <a:fillRect/>
          </a:stretch>
        </p:blipFill>
        <p:spPr>
          <a:xfrm>
            <a:off x="690060" y="260648"/>
            <a:ext cx="5890606" cy="6192688"/>
          </a:xfrm>
          <a:prstGeom prst="rect">
            <a:avLst/>
          </a:prstGeom>
        </p:spPr>
      </p:pic>
      <p:sp>
        <p:nvSpPr>
          <p:cNvPr id="8" name="TextBox 7">
            <a:extLst>
              <a:ext uri="{FF2B5EF4-FFF2-40B4-BE49-F238E27FC236}">
                <a16:creationId xmlns:a16="http://schemas.microsoft.com/office/drawing/2014/main" id="{9814E9F7-5AD6-4988-8AAF-4AA18A0B753A}"/>
              </a:ext>
            </a:extLst>
          </p:cNvPr>
          <p:cNvSpPr txBox="1"/>
          <p:nvPr/>
        </p:nvSpPr>
        <p:spPr>
          <a:xfrm>
            <a:off x="6771190" y="404664"/>
            <a:ext cx="5154764" cy="523220"/>
          </a:xfrm>
          <a:prstGeom prst="rect">
            <a:avLst/>
          </a:prstGeom>
          <a:solidFill>
            <a:schemeClr val="bg1"/>
          </a:solid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Water impacts on agriculture</a:t>
            </a:r>
          </a:p>
        </p:txBody>
      </p:sp>
    </p:spTree>
    <p:extLst>
      <p:ext uri="{BB962C8B-B14F-4D97-AF65-F5344CB8AC3E}">
        <p14:creationId xmlns:p14="http://schemas.microsoft.com/office/powerpoint/2010/main" val="3768505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6DDA0-DC13-48F3-A1FE-433656C7CF20}"/>
              </a:ext>
            </a:extLst>
          </p:cNvPr>
          <p:cNvSpPr txBox="1"/>
          <p:nvPr/>
        </p:nvSpPr>
        <p:spPr>
          <a:xfrm>
            <a:off x="1936942" y="6453336"/>
            <a:ext cx="235885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cs typeface="Arial" pitchFamily="34" charset="0"/>
            </a:endParaRPr>
          </a:p>
        </p:txBody>
      </p:sp>
      <p:pic>
        <p:nvPicPr>
          <p:cNvPr id="5" name="Picture 4" descr="Text&#10;&#10;Description automatically generated">
            <a:extLst>
              <a:ext uri="{FF2B5EF4-FFF2-40B4-BE49-F238E27FC236}">
                <a16:creationId xmlns:a16="http://schemas.microsoft.com/office/drawing/2014/main" id="{B2CD2921-CF5D-4432-9F9A-D7C9BA093D3E}"/>
              </a:ext>
            </a:extLst>
          </p:cNvPr>
          <p:cNvPicPr>
            <a:picLocks noChangeAspect="1"/>
          </p:cNvPicPr>
          <p:nvPr/>
        </p:nvPicPr>
        <p:blipFill rotWithShape="1">
          <a:blip r:embed="rId2"/>
          <a:srcRect t="1449"/>
          <a:stretch/>
        </p:blipFill>
        <p:spPr>
          <a:xfrm>
            <a:off x="427736" y="1316506"/>
            <a:ext cx="9144000" cy="4896179"/>
          </a:xfrm>
          <a:prstGeom prst="rect">
            <a:avLst/>
          </a:prstGeom>
        </p:spPr>
      </p:pic>
      <p:sp>
        <p:nvSpPr>
          <p:cNvPr id="3" name="TextBox 2">
            <a:extLst>
              <a:ext uri="{FF2B5EF4-FFF2-40B4-BE49-F238E27FC236}">
                <a16:creationId xmlns:a16="http://schemas.microsoft.com/office/drawing/2014/main" id="{6BA359D0-1F7A-D21D-DF40-80689FE0C11D}"/>
              </a:ext>
            </a:extLst>
          </p:cNvPr>
          <p:cNvSpPr txBox="1"/>
          <p:nvPr/>
        </p:nvSpPr>
        <p:spPr>
          <a:xfrm>
            <a:off x="6771190" y="404664"/>
            <a:ext cx="5154764" cy="523220"/>
          </a:xfrm>
          <a:prstGeom prst="rect">
            <a:avLst/>
          </a:prstGeom>
          <a:solidFill>
            <a:schemeClr val="bg1"/>
          </a:solid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Impacts on mining</a:t>
            </a:r>
          </a:p>
        </p:txBody>
      </p:sp>
    </p:spTree>
    <p:extLst>
      <p:ext uri="{BB962C8B-B14F-4D97-AF65-F5344CB8AC3E}">
        <p14:creationId xmlns:p14="http://schemas.microsoft.com/office/powerpoint/2010/main" val="319628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6DDA0-DC13-48F3-A1FE-433656C7CF20}"/>
              </a:ext>
            </a:extLst>
          </p:cNvPr>
          <p:cNvSpPr txBox="1"/>
          <p:nvPr/>
        </p:nvSpPr>
        <p:spPr>
          <a:xfrm>
            <a:off x="1936942" y="6453336"/>
            <a:ext cx="235885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cs typeface="Arial" pitchFamily="34" charset="0"/>
            </a:endParaRPr>
          </a:p>
        </p:txBody>
      </p:sp>
      <p:pic>
        <p:nvPicPr>
          <p:cNvPr id="6" name="Picture 5" descr="Text&#10;&#10;Description automatically generated">
            <a:extLst>
              <a:ext uri="{FF2B5EF4-FFF2-40B4-BE49-F238E27FC236}">
                <a16:creationId xmlns:a16="http://schemas.microsoft.com/office/drawing/2014/main" id="{81D26EAE-63B4-457C-8C55-46B375340F59}"/>
              </a:ext>
            </a:extLst>
          </p:cNvPr>
          <p:cNvPicPr>
            <a:picLocks noChangeAspect="1"/>
          </p:cNvPicPr>
          <p:nvPr/>
        </p:nvPicPr>
        <p:blipFill rotWithShape="1">
          <a:blip r:embed="rId2"/>
          <a:srcRect l="1367"/>
          <a:stretch/>
        </p:blipFill>
        <p:spPr>
          <a:xfrm>
            <a:off x="518712" y="100013"/>
            <a:ext cx="5195317" cy="6657975"/>
          </a:xfrm>
          <a:prstGeom prst="rect">
            <a:avLst/>
          </a:prstGeom>
        </p:spPr>
      </p:pic>
      <p:sp>
        <p:nvSpPr>
          <p:cNvPr id="3" name="TextBox 2">
            <a:extLst>
              <a:ext uri="{FF2B5EF4-FFF2-40B4-BE49-F238E27FC236}">
                <a16:creationId xmlns:a16="http://schemas.microsoft.com/office/drawing/2014/main" id="{A09EBB58-5EA8-1BEF-9075-CE656CA208C0}"/>
              </a:ext>
            </a:extLst>
          </p:cNvPr>
          <p:cNvSpPr txBox="1"/>
          <p:nvPr/>
        </p:nvSpPr>
        <p:spPr>
          <a:xfrm>
            <a:off x="6771190" y="404664"/>
            <a:ext cx="5154764" cy="523220"/>
          </a:xfrm>
          <a:prstGeom prst="rect">
            <a:avLst/>
          </a:prstGeom>
          <a:solidFill>
            <a:schemeClr val="bg1"/>
          </a:solid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Impacts on electricity supply</a:t>
            </a:r>
          </a:p>
        </p:txBody>
      </p:sp>
    </p:spTree>
    <p:extLst>
      <p:ext uri="{BB962C8B-B14F-4D97-AF65-F5344CB8AC3E}">
        <p14:creationId xmlns:p14="http://schemas.microsoft.com/office/powerpoint/2010/main" val="379103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EEF344-5B7F-9E99-6658-2F4B9F52FBBA}"/>
              </a:ext>
            </a:extLst>
          </p:cNvPr>
          <p:cNvGraphicFramePr>
            <a:graphicFrameLocks noGrp="1"/>
          </p:cNvGraphicFramePr>
          <p:nvPr>
            <p:extLst>
              <p:ext uri="{D42A27DB-BD31-4B8C-83A1-F6EECF244321}">
                <p14:modId xmlns:p14="http://schemas.microsoft.com/office/powerpoint/2010/main" val="2848423124"/>
              </p:ext>
            </p:extLst>
          </p:nvPr>
        </p:nvGraphicFramePr>
        <p:xfrm>
          <a:off x="963670" y="437432"/>
          <a:ext cx="6939358" cy="5983136"/>
        </p:xfrm>
        <a:graphic>
          <a:graphicData uri="http://schemas.openxmlformats.org/drawingml/2006/table">
            <a:tbl>
              <a:tblPr bandRow="1">
                <a:tableStyleId>{5C22544A-7EE6-4342-B048-85BDC9FD1C3A}</a:tableStyleId>
              </a:tblPr>
              <a:tblGrid>
                <a:gridCol w="986481">
                  <a:extLst>
                    <a:ext uri="{9D8B030D-6E8A-4147-A177-3AD203B41FA5}">
                      <a16:colId xmlns:a16="http://schemas.microsoft.com/office/drawing/2014/main" val="1485241510"/>
                    </a:ext>
                  </a:extLst>
                </a:gridCol>
                <a:gridCol w="5952877">
                  <a:extLst>
                    <a:ext uri="{9D8B030D-6E8A-4147-A177-3AD203B41FA5}">
                      <a16:colId xmlns:a16="http://schemas.microsoft.com/office/drawing/2014/main" val="1146773519"/>
                    </a:ext>
                  </a:extLst>
                </a:gridCol>
              </a:tblGrid>
              <a:tr h="373946">
                <a:tc>
                  <a:txBody>
                    <a:bodyPr/>
                    <a:lstStyle/>
                    <a:p>
                      <a:pPr>
                        <a:lnSpc>
                          <a:spcPct val="115000"/>
                        </a:lnSpc>
                        <a:spcAft>
                          <a:spcPts val="1000"/>
                        </a:spcAft>
                      </a:pPr>
                      <a:r>
                        <a:rPr lang="en-ZA" sz="1400">
                          <a:effectLst/>
                        </a:rPr>
                        <a:t>8:30</a:t>
                      </a:r>
                      <a:endParaRPr lang="en-ZA" sz="140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ZA" sz="1400" b="1" dirty="0">
                          <a:effectLst/>
                        </a:rPr>
                        <a:t>Activity 0: Welcome and opening</a:t>
                      </a:r>
                      <a:endParaRPr lang="en-ZA" sz="1400" b="1" dirty="0">
                        <a:effectLst/>
                        <a:latin typeface="Calibri" panose="020F0502020204030204" pitchFamily="34" charset="0"/>
                        <a:ea typeface="Calibri" panose="020F0502020204030204" pitchFamily="34"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3583741"/>
                  </a:ext>
                </a:extLst>
              </a:tr>
              <a:tr h="373946">
                <a:tc>
                  <a:txBody>
                    <a:bodyPr/>
                    <a:lstStyle/>
                    <a:p>
                      <a:pPr>
                        <a:lnSpc>
                          <a:spcPct val="115000"/>
                        </a:lnSpc>
                        <a:spcAft>
                          <a:spcPts val="1000"/>
                        </a:spcAft>
                      </a:pPr>
                      <a:r>
                        <a:rPr lang="en-ZA" sz="1400">
                          <a:effectLst/>
                        </a:rPr>
                        <a:t>8:40</a:t>
                      </a:r>
                      <a:endParaRPr lang="en-ZA" sz="140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pPr>
                      <a:r>
                        <a:rPr lang="en-GB" sz="1400" b="1" dirty="0">
                          <a:effectLst/>
                        </a:rPr>
                        <a:t>Session 1.1: The climate crisis demands transitions</a:t>
                      </a:r>
                      <a:endParaRPr lang="en-ZA" sz="1400" b="1" dirty="0">
                        <a:effectLst/>
                        <a:latin typeface="Calibri" panose="020F0502020204030204" pitchFamily="34" charset="0"/>
                        <a:ea typeface="Times New Roman" panose="02020603050405020304" pitchFamily="18"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541871"/>
                  </a:ext>
                </a:extLst>
              </a:tr>
              <a:tr h="373946">
                <a:tc>
                  <a:txBody>
                    <a:bodyPr/>
                    <a:lstStyle/>
                    <a:p>
                      <a:pPr>
                        <a:lnSpc>
                          <a:spcPct val="115000"/>
                        </a:lnSpc>
                        <a:spcAft>
                          <a:spcPts val="1000"/>
                        </a:spcAft>
                      </a:pPr>
                      <a:r>
                        <a:rPr lang="en-ZA" sz="1400">
                          <a:effectLst/>
                        </a:rPr>
                        <a:t> </a:t>
                      </a:r>
                      <a:endParaRPr lang="en-ZA" sz="140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a:lnSpc>
                          <a:spcPct val="115000"/>
                        </a:lnSpc>
                        <a:spcAft>
                          <a:spcPts val="1000"/>
                        </a:spcAft>
                      </a:pPr>
                      <a:r>
                        <a:rPr lang="en-ZA" sz="1400" dirty="0">
                          <a:effectLst/>
                        </a:rPr>
                        <a:t>Activity 1.1.1: Sharing experiences of climate changes</a:t>
                      </a:r>
                      <a:endParaRPr lang="en-ZA" sz="1400" dirty="0">
                        <a:effectLst/>
                        <a:latin typeface="Calibri" panose="020F0502020204030204" pitchFamily="34" charset="0"/>
                        <a:ea typeface="Calibri" panose="020F0502020204030204" pitchFamily="34"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9793270"/>
                  </a:ext>
                </a:extLst>
              </a:tr>
              <a:tr h="373946">
                <a:tc>
                  <a:txBody>
                    <a:bodyPr/>
                    <a:lstStyle/>
                    <a:p>
                      <a:pPr>
                        <a:lnSpc>
                          <a:spcPct val="115000"/>
                        </a:lnSpc>
                        <a:spcAft>
                          <a:spcPts val="1000"/>
                        </a:spcAft>
                      </a:pPr>
                      <a:r>
                        <a:rPr lang="en-ZA" sz="1400" dirty="0">
                          <a:effectLst/>
                        </a:rPr>
                        <a:t> </a:t>
                      </a:r>
                      <a:endParaRPr lang="en-ZA" sz="1400" dirty="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a:lnSpc>
                          <a:spcPct val="115000"/>
                        </a:lnSpc>
                        <a:spcAft>
                          <a:spcPts val="1000"/>
                        </a:spcAft>
                      </a:pPr>
                      <a:r>
                        <a:rPr lang="en-ZA" sz="1400" dirty="0">
                          <a:effectLst/>
                        </a:rPr>
                        <a:t>Activity 1.1.2: Input on causes, impacts and mitigation</a:t>
                      </a:r>
                      <a:endParaRPr lang="en-ZA" sz="1400" dirty="0">
                        <a:effectLst/>
                        <a:latin typeface="Calibri" panose="020F0502020204030204" pitchFamily="34" charset="0"/>
                        <a:ea typeface="Calibri" panose="020F0502020204030204" pitchFamily="34"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319303"/>
                  </a:ext>
                </a:extLst>
              </a:tr>
              <a:tr h="373946">
                <a:tc>
                  <a:txBody>
                    <a:bodyPr/>
                    <a:lstStyle/>
                    <a:p>
                      <a:pPr>
                        <a:lnSpc>
                          <a:spcPct val="115000"/>
                        </a:lnSpc>
                        <a:spcAft>
                          <a:spcPts val="1000"/>
                        </a:spcAft>
                      </a:pPr>
                      <a:r>
                        <a:rPr lang="en-ZA" sz="1400">
                          <a:effectLst/>
                        </a:rPr>
                        <a:t>9:40</a:t>
                      </a:r>
                      <a:endParaRPr lang="en-ZA" sz="1400">
                        <a:effectLst/>
                        <a:latin typeface="Calibri" panose="020F0502020204030204" pitchFamily="34" charset="0"/>
                        <a:ea typeface="Calibri" panose="020F0502020204030204" pitchFamily="34" charset="0"/>
                      </a:endParaRPr>
                    </a:p>
                  </a:txBody>
                  <a:tcPr marL="31717" marR="3171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1000"/>
                        </a:spcAft>
                      </a:pPr>
                      <a:r>
                        <a:rPr lang="en-ZA" sz="1400" dirty="0">
                          <a:effectLst/>
                        </a:rPr>
                        <a:t>BREAK</a:t>
                      </a:r>
                      <a:endParaRPr lang="en-ZA" sz="1400" dirty="0">
                        <a:effectLst/>
                        <a:latin typeface="Calibri" panose="020F0502020204030204" pitchFamily="34" charset="0"/>
                        <a:ea typeface="Calibri" panose="020F0502020204030204" pitchFamily="34" charset="0"/>
                      </a:endParaRPr>
                    </a:p>
                  </a:txBody>
                  <a:tcPr marL="31717" marR="3171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17041771"/>
                  </a:ext>
                </a:extLst>
              </a:tr>
              <a:tr h="373946">
                <a:tc>
                  <a:txBody>
                    <a:bodyPr/>
                    <a:lstStyle/>
                    <a:p>
                      <a:pPr>
                        <a:lnSpc>
                          <a:spcPct val="115000"/>
                        </a:lnSpc>
                        <a:spcAft>
                          <a:spcPts val="1000"/>
                        </a:spcAft>
                      </a:pPr>
                      <a:r>
                        <a:rPr lang="en-ZA" sz="1400">
                          <a:effectLst/>
                        </a:rPr>
                        <a:t>9:45</a:t>
                      </a:r>
                      <a:endParaRPr lang="en-ZA" sz="140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a:lnSpc>
                          <a:spcPct val="115000"/>
                        </a:lnSpc>
                        <a:spcAft>
                          <a:spcPts val="1000"/>
                        </a:spcAft>
                      </a:pPr>
                      <a:r>
                        <a:rPr lang="en-ZA" sz="1400" dirty="0">
                          <a:effectLst/>
                        </a:rPr>
                        <a:t>Activity 1.1.3: Explore the social and labour aspects of mitigation actions</a:t>
                      </a:r>
                      <a:endParaRPr lang="en-ZA" sz="1400" dirty="0">
                        <a:effectLst/>
                        <a:latin typeface="Calibri" panose="020F0502020204030204" pitchFamily="34" charset="0"/>
                        <a:ea typeface="Calibri" panose="020F0502020204030204" pitchFamily="34"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2518306"/>
                  </a:ext>
                </a:extLst>
              </a:tr>
              <a:tr h="373946">
                <a:tc>
                  <a:txBody>
                    <a:bodyPr/>
                    <a:lstStyle/>
                    <a:p>
                      <a:pPr>
                        <a:lnSpc>
                          <a:spcPct val="115000"/>
                        </a:lnSpc>
                        <a:spcAft>
                          <a:spcPts val="1000"/>
                        </a:spcAft>
                      </a:pPr>
                      <a:r>
                        <a:rPr lang="en-ZA" sz="1400" dirty="0">
                          <a:effectLst/>
                        </a:rPr>
                        <a:t>10h05</a:t>
                      </a:r>
                      <a:endParaRPr lang="en-ZA" sz="1400" dirty="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400" b="1" dirty="0">
                          <a:effectLst/>
                        </a:rPr>
                        <a:t>Session 1.2: What transitions are underway?</a:t>
                      </a:r>
                      <a:endParaRPr lang="en-ZA" sz="1400" b="1" dirty="0">
                        <a:effectLst/>
                        <a:latin typeface="Calibri" panose="020F0502020204030204" pitchFamily="34" charset="0"/>
                        <a:ea typeface="Calibri" panose="020F0502020204030204" pitchFamily="34"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88191751"/>
                  </a:ext>
                </a:extLst>
              </a:tr>
              <a:tr h="373946">
                <a:tc>
                  <a:txBody>
                    <a:bodyPr/>
                    <a:lstStyle/>
                    <a:p>
                      <a:pPr>
                        <a:lnSpc>
                          <a:spcPct val="115000"/>
                        </a:lnSpc>
                        <a:spcAft>
                          <a:spcPts val="1000"/>
                        </a:spcAft>
                      </a:pPr>
                      <a:r>
                        <a:rPr lang="en-ZA" sz="1400">
                          <a:effectLst/>
                        </a:rPr>
                        <a:t> </a:t>
                      </a:r>
                      <a:endParaRPr lang="en-ZA" sz="140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a:lnSpc>
                          <a:spcPct val="115000"/>
                        </a:lnSpc>
                        <a:spcBef>
                          <a:spcPts val="200"/>
                        </a:spcBef>
                      </a:pPr>
                      <a:r>
                        <a:rPr lang="en-ZA" sz="1400" dirty="0">
                          <a:effectLst/>
                        </a:rPr>
                        <a:t>Activity 1.2.2: Analysing a transition case study</a:t>
                      </a:r>
                      <a:endParaRPr lang="en-ZA" sz="1400" b="1" dirty="0">
                        <a:solidFill>
                          <a:srgbClr val="243F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693960"/>
                  </a:ext>
                </a:extLst>
              </a:tr>
              <a:tr h="373946">
                <a:tc>
                  <a:txBody>
                    <a:bodyPr/>
                    <a:lstStyle/>
                    <a:p>
                      <a:pPr>
                        <a:lnSpc>
                          <a:spcPct val="115000"/>
                        </a:lnSpc>
                        <a:spcAft>
                          <a:spcPts val="1000"/>
                        </a:spcAft>
                      </a:pPr>
                      <a:r>
                        <a:rPr lang="en-ZA" sz="1400">
                          <a:effectLst/>
                        </a:rPr>
                        <a:t>10:55</a:t>
                      </a:r>
                      <a:endParaRPr lang="en-ZA" sz="1400">
                        <a:effectLst/>
                        <a:latin typeface="Calibri" panose="020F0502020204030204" pitchFamily="34" charset="0"/>
                        <a:ea typeface="Calibri" panose="020F0502020204030204" pitchFamily="34" charset="0"/>
                      </a:endParaRPr>
                    </a:p>
                  </a:txBody>
                  <a:tcPr marL="31717" marR="3171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1000"/>
                        </a:spcAft>
                      </a:pPr>
                      <a:r>
                        <a:rPr lang="en-ZA" sz="1400" dirty="0">
                          <a:effectLst/>
                        </a:rPr>
                        <a:t>BREAK</a:t>
                      </a:r>
                      <a:endParaRPr lang="en-ZA" sz="1400" dirty="0">
                        <a:effectLst/>
                        <a:latin typeface="Calibri" panose="020F0502020204030204" pitchFamily="34" charset="0"/>
                        <a:ea typeface="Calibri" panose="020F0502020204030204" pitchFamily="34" charset="0"/>
                      </a:endParaRPr>
                    </a:p>
                  </a:txBody>
                  <a:tcPr marL="31717" marR="3171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94699418"/>
                  </a:ext>
                </a:extLst>
              </a:tr>
              <a:tr h="373946">
                <a:tc>
                  <a:txBody>
                    <a:bodyPr/>
                    <a:lstStyle/>
                    <a:p>
                      <a:pPr>
                        <a:lnSpc>
                          <a:spcPct val="115000"/>
                        </a:lnSpc>
                        <a:spcAft>
                          <a:spcPts val="1000"/>
                        </a:spcAft>
                      </a:pPr>
                      <a:r>
                        <a:rPr lang="en-ZA" sz="1400" dirty="0">
                          <a:effectLst/>
                        </a:rPr>
                        <a:t>11h10</a:t>
                      </a:r>
                      <a:endParaRPr lang="en-ZA" sz="1400" dirty="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400" b="1" dirty="0">
                          <a:effectLst/>
                        </a:rPr>
                        <a:t>Session 1.3: Developing an agenda for justice in the transitions</a:t>
                      </a:r>
                      <a:endParaRPr lang="en-ZA" sz="1400" b="1" dirty="0">
                        <a:effectLst/>
                        <a:latin typeface="Calibri" panose="020F0502020204030204" pitchFamily="34" charset="0"/>
                        <a:ea typeface="Calibri" panose="020F0502020204030204" pitchFamily="34"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86269889"/>
                  </a:ext>
                </a:extLst>
              </a:tr>
              <a:tr h="373946">
                <a:tc>
                  <a:txBody>
                    <a:bodyPr/>
                    <a:lstStyle/>
                    <a:p>
                      <a:pPr>
                        <a:lnSpc>
                          <a:spcPct val="115000"/>
                        </a:lnSpc>
                        <a:spcAft>
                          <a:spcPts val="1000"/>
                        </a:spcAft>
                      </a:pPr>
                      <a:r>
                        <a:rPr lang="en-ZA" sz="1400">
                          <a:effectLst/>
                        </a:rPr>
                        <a:t> </a:t>
                      </a:r>
                      <a:endParaRPr lang="en-ZA" sz="140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a:lnSpc>
                          <a:spcPct val="115000"/>
                        </a:lnSpc>
                        <a:spcAft>
                          <a:spcPts val="1000"/>
                        </a:spcAft>
                      </a:pPr>
                      <a:r>
                        <a:rPr lang="en-ZA" sz="1400" dirty="0">
                          <a:effectLst/>
                        </a:rPr>
                        <a:t>Activity 1.3.1: Surface justice issues</a:t>
                      </a:r>
                      <a:endParaRPr lang="en-ZA" sz="1400" dirty="0">
                        <a:effectLst/>
                        <a:latin typeface="Calibri" panose="020F0502020204030204" pitchFamily="34" charset="0"/>
                        <a:ea typeface="Calibri" panose="020F0502020204030204" pitchFamily="34"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765381"/>
                  </a:ext>
                </a:extLst>
              </a:tr>
              <a:tr h="373946">
                <a:tc>
                  <a:txBody>
                    <a:bodyPr/>
                    <a:lstStyle/>
                    <a:p>
                      <a:pPr>
                        <a:lnSpc>
                          <a:spcPct val="115000"/>
                        </a:lnSpc>
                        <a:spcAft>
                          <a:spcPts val="1000"/>
                        </a:spcAft>
                      </a:pPr>
                      <a:r>
                        <a:rPr lang="en-ZA" sz="1400">
                          <a:effectLst/>
                        </a:rPr>
                        <a:t> </a:t>
                      </a:r>
                      <a:endParaRPr lang="en-ZA" sz="140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a:lnSpc>
                          <a:spcPct val="115000"/>
                        </a:lnSpc>
                        <a:spcAft>
                          <a:spcPts val="1000"/>
                        </a:spcAft>
                      </a:pPr>
                      <a:r>
                        <a:rPr lang="en-ZA" sz="1400" dirty="0">
                          <a:effectLst/>
                        </a:rPr>
                        <a:t>Activity 1.3.2: Integrating gender justice in climate action</a:t>
                      </a:r>
                      <a:endParaRPr lang="en-ZA" sz="1400" dirty="0">
                        <a:effectLst/>
                        <a:latin typeface="Calibri" panose="020F0502020204030204" pitchFamily="34" charset="0"/>
                        <a:ea typeface="Calibri" panose="020F0502020204030204" pitchFamily="34"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593722"/>
                  </a:ext>
                </a:extLst>
              </a:tr>
              <a:tr h="373946">
                <a:tc>
                  <a:txBody>
                    <a:bodyPr/>
                    <a:lstStyle/>
                    <a:p>
                      <a:pPr>
                        <a:lnSpc>
                          <a:spcPct val="115000"/>
                        </a:lnSpc>
                        <a:spcAft>
                          <a:spcPts val="1000"/>
                        </a:spcAft>
                      </a:pPr>
                      <a:r>
                        <a:rPr lang="en-ZA" sz="1400">
                          <a:effectLst/>
                        </a:rPr>
                        <a:t> </a:t>
                      </a:r>
                      <a:endParaRPr lang="en-ZA" sz="140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a:lnSpc>
                          <a:spcPct val="115000"/>
                        </a:lnSpc>
                        <a:spcBef>
                          <a:spcPts val="200"/>
                        </a:spcBef>
                      </a:pPr>
                      <a:r>
                        <a:rPr lang="en-ZA" sz="1400" dirty="0">
                          <a:effectLst/>
                        </a:rPr>
                        <a:t>Activity 1.3.3: Develop shared principles </a:t>
                      </a:r>
                      <a:endParaRPr lang="en-ZA" sz="1400" b="1" dirty="0">
                        <a:solidFill>
                          <a:srgbClr val="243F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118755"/>
                  </a:ext>
                </a:extLst>
              </a:tr>
              <a:tr h="373946">
                <a:tc>
                  <a:txBody>
                    <a:bodyPr/>
                    <a:lstStyle/>
                    <a:p>
                      <a:pPr>
                        <a:lnSpc>
                          <a:spcPct val="115000"/>
                        </a:lnSpc>
                        <a:spcAft>
                          <a:spcPts val="1000"/>
                        </a:spcAft>
                      </a:pPr>
                      <a:r>
                        <a:rPr lang="en-ZA" sz="1400" dirty="0">
                          <a:effectLst/>
                        </a:rPr>
                        <a:t>12:10</a:t>
                      </a:r>
                      <a:endParaRPr lang="en-ZA" sz="1400" dirty="0">
                        <a:effectLst/>
                        <a:latin typeface="Calibri" panose="020F0502020204030204" pitchFamily="34" charset="0"/>
                        <a:ea typeface="Calibri" panose="020F0502020204030204" pitchFamily="34" charset="0"/>
                      </a:endParaRPr>
                    </a:p>
                  </a:txBody>
                  <a:tcPr marL="31717" marR="3171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1000"/>
                        </a:spcAft>
                      </a:pPr>
                      <a:r>
                        <a:rPr lang="en-ZA" sz="1400" dirty="0">
                          <a:effectLst/>
                        </a:rPr>
                        <a:t>BREAK</a:t>
                      </a:r>
                      <a:endParaRPr lang="en-ZA" sz="1400" dirty="0">
                        <a:effectLst/>
                        <a:latin typeface="Calibri" panose="020F0502020204030204" pitchFamily="34" charset="0"/>
                        <a:ea typeface="Calibri" panose="020F0502020204030204" pitchFamily="34" charset="0"/>
                      </a:endParaRPr>
                    </a:p>
                  </a:txBody>
                  <a:tcPr marL="31717" marR="3171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10939715"/>
                  </a:ext>
                </a:extLst>
              </a:tr>
              <a:tr h="373946">
                <a:tc>
                  <a:txBody>
                    <a:bodyPr/>
                    <a:lstStyle/>
                    <a:p>
                      <a:pPr>
                        <a:lnSpc>
                          <a:spcPct val="115000"/>
                        </a:lnSpc>
                        <a:spcAft>
                          <a:spcPts val="1000"/>
                        </a:spcAft>
                      </a:pPr>
                      <a:r>
                        <a:rPr lang="en-ZA" sz="1400" dirty="0">
                          <a:effectLst/>
                        </a:rPr>
                        <a:t>12h15</a:t>
                      </a:r>
                      <a:endParaRPr lang="en-ZA" sz="1400" dirty="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a:lnSpc>
                          <a:spcPct val="115000"/>
                        </a:lnSpc>
                        <a:spcAft>
                          <a:spcPts val="1000"/>
                        </a:spcAft>
                      </a:pPr>
                      <a:r>
                        <a:rPr lang="en-ZA" sz="1400" dirty="0">
                          <a:effectLst/>
                        </a:rPr>
                        <a:t>Rotate and share</a:t>
                      </a:r>
                      <a:endParaRPr lang="en-ZA" sz="1400" dirty="0">
                        <a:effectLst/>
                        <a:latin typeface="Calibri" panose="020F0502020204030204" pitchFamily="34" charset="0"/>
                        <a:ea typeface="Calibri" panose="020F0502020204030204" pitchFamily="34"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8627596"/>
                  </a:ext>
                </a:extLst>
              </a:tr>
              <a:tr h="373946">
                <a:tc>
                  <a:txBody>
                    <a:bodyPr/>
                    <a:lstStyle/>
                    <a:p>
                      <a:pPr>
                        <a:lnSpc>
                          <a:spcPct val="115000"/>
                        </a:lnSpc>
                        <a:spcAft>
                          <a:spcPts val="1000"/>
                        </a:spcAft>
                      </a:pPr>
                      <a:r>
                        <a:rPr lang="en-ZA" sz="1400">
                          <a:effectLst/>
                        </a:rPr>
                        <a:t>12h27</a:t>
                      </a:r>
                      <a:endParaRPr lang="en-ZA" sz="1400">
                        <a:effectLst/>
                        <a:latin typeface="Calibri" panose="020F0502020204030204" pitchFamily="34" charset="0"/>
                        <a:ea typeface="Calibri" panose="020F0502020204030204" pitchFamily="34" charset="0"/>
                      </a:endParaRPr>
                    </a:p>
                  </a:txBody>
                  <a:tcPr marL="31717" marR="31717" marT="16740" marB="167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ZA" sz="1400" b="1" dirty="0">
                          <a:effectLst/>
                        </a:rPr>
                        <a:t>Wrap up</a:t>
                      </a:r>
                      <a:endParaRPr lang="en-ZA" sz="1400" b="1" dirty="0">
                        <a:effectLst/>
                        <a:latin typeface="Calibri" panose="020F0502020204030204" pitchFamily="34" charset="0"/>
                        <a:ea typeface="Calibri" panose="020F0502020204030204" pitchFamily="34" charset="0"/>
                      </a:endParaRPr>
                    </a:p>
                  </a:txBody>
                  <a:tcPr marL="31717" marR="31717" marT="16740" marB="167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323943"/>
                  </a:ext>
                </a:extLst>
              </a:tr>
            </a:tbl>
          </a:graphicData>
        </a:graphic>
      </p:graphicFrame>
    </p:spTree>
    <p:extLst>
      <p:ext uri="{BB962C8B-B14F-4D97-AF65-F5344CB8AC3E}">
        <p14:creationId xmlns:p14="http://schemas.microsoft.com/office/powerpoint/2010/main" val="4660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b="73998"/>
          <a:stretch/>
        </p:blipFill>
        <p:spPr>
          <a:xfrm>
            <a:off x="2405791" y="505757"/>
            <a:ext cx="7754433" cy="535034"/>
          </a:xfrm>
          <a:prstGeom prst="rect">
            <a:avLst/>
          </a:prstGeom>
        </p:spPr>
      </p:pic>
      <p:sp>
        <p:nvSpPr>
          <p:cNvPr id="3" name="TextBox 2"/>
          <p:cNvSpPr txBox="1"/>
          <p:nvPr/>
        </p:nvSpPr>
        <p:spPr>
          <a:xfrm>
            <a:off x="2405791" y="989062"/>
            <a:ext cx="7867107" cy="181588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Arial"/>
              </a:rPr>
              <a:t>The economic impact (to reach 450 ppm by 2100) is only 0.06% per annum less in global average consumption growth compared to a fossil-intensive pathway.</a:t>
            </a:r>
          </a:p>
        </p:txBody>
      </p:sp>
      <p:sp>
        <p:nvSpPr>
          <p:cNvPr id="6" name="TextBox 5"/>
          <p:cNvSpPr txBox="1"/>
          <p:nvPr/>
        </p:nvSpPr>
        <p:spPr>
          <a:xfrm>
            <a:off x="2405790" y="2710232"/>
            <a:ext cx="7867108" cy="267765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Arial" pitchFamily="34" charset="0"/>
              </a:rPr>
              <a:t>excluding ‘social cost of carbon’:</a:t>
            </a:r>
            <a:endParaRPr kumimoji="0" lang="en-ZA" sz="2800" b="0" i="0" u="none" strike="noStrike" kern="1200" cap="none" spc="0" normalizeH="0" baseline="0" noProof="0" dirty="0">
              <a:ln>
                <a:noFill/>
              </a:ln>
              <a:solidFill>
                <a:prstClr val="black"/>
              </a:solidFill>
              <a:effectLst/>
              <a:uLnTx/>
              <a:uFillTx/>
              <a:latin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Arial"/>
              </a:rPr>
              <a:t>avoided climate impacts on people, economies and ecosystems </a:t>
            </a:r>
            <a:r>
              <a:rPr kumimoji="0" lang="en-ZA" sz="2800" b="0" i="0" u="none" strike="noStrike" kern="1200" cap="none" spc="0" normalizeH="0" baseline="0" noProof="0" dirty="0">
                <a:ln>
                  <a:noFill/>
                </a:ln>
                <a:solidFill>
                  <a:prstClr val="black"/>
                </a:solidFill>
                <a:effectLst/>
                <a:uLnTx/>
                <a:uFillTx/>
                <a:latin typeface="Arial"/>
                <a:sym typeface="Wingdings"/>
              </a:rPr>
              <a:t> </a:t>
            </a:r>
            <a:r>
              <a:rPr kumimoji="0" lang="en-ZA" sz="2800" b="0" i="0" u="none" strike="noStrike" kern="1200" cap="none" spc="0" normalizeH="0" baseline="0" noProof="0" dirty="0">
                <a:ln>
                  <a:noFill/>
                </a:ln>
                <a:solidFill>
                  <a:prstClr val="black"/>
                </a:solidFill>
                <a:effectLst/>
                <a:uLnTx/>
                <a:uFillTx/>
                <a:latin typeface="Arial"/>
              </a:rPr>
              <a:t>reduced air pollution from fossil fuels </a:t>
            </a:r>
            <a:r>
              <a:rPr kumimoji="0" lang="en-ZA" sz="2800" b="0" i="0" u="none" strike="noStrike" kern="1200" cap="none" spc="0" normalizeH="0" baseline="0" noProof="0" dirty="0">
                <a:ln>
                  <a:noFill/>
                </a:ln>
                <a:solidFill>
                  <a:prstClr val="black"/>
                </a:solidFill>
                <a:effectLst/>
                <a:uLnTx/>
                <a:uFillTx/>
                <a:latin typeface="Arial" pitchFamily="34" charset="0"/>
                <a:sym typeface="Wingdings"/>
              </a:rPr>
              <a:t> </a:t>
            </a:r>
            <a:r>
              <a:rPr kumimoji="0" lang="en-ZA" sz="2800" b="0" i="0" u="none" strike="noStrike" kern="1200" cap="none" spc="0" normalizeH="0" baseline="0" noProof="0" dirty="0">
                <a:ln>
                  <a:noFill/>
                </a:ln>
                <a:solidFill>
                  <a:prstClr val="black"/>
                </a:solidFill>
                <a:effectLst/>
                <a:uLnTx/>
                <a:uFillTx/>
                <a:latin typeface="Arial"/>
              </a:rPr>
              <a:t>better human health </a:t>
            </a:r>
            <a:r>
              <a:rPr kumimoji="0" lang="en-ZA" sz="2800" b="0" i="0" u="none" strike="noStrike" kern="1200" cap="none" spc="0" normalizeH="0" baseline="0" noProof="0" dirty="0">
                <a:ln>
                  <a:noFill/>
                </a:ln>
                <a:solidFill>
                  <a:prstClr val="black"/>
                </a:solidFill>
                <a:effectLst/>
                <a:uLnTx/>
                <a:uFillTx/>
                <a:latin typeface="Arial" pitchFamily="34" charset="0"/>
                <a:sym typeface="Wingdings"/>
              </a:rPr>
              <a:t> </a:t>
            </a:r>
            <a:r>
              <a:rPr kumimoji="0" lang="en-ZA" sz="2800" b="0" i="0" u="none" strike="noStrike" kern="1200" cap="none" spc="0" normalizeH="0" baseline="0" noProof="0" dirty="0">
                <a:ln>
                  <a:noFill/>
                </a:ln>
                <a:solidFill>
                  <a:prstClr val="black"/>
                </a:solidFill>
                <a:effectLst/>
                <a:uLnTx/>
                <a:uFillTx/>
                <a:latin typeface="Arial"/>
              </a:rPr>
              <a:t>enhanced job options </a:t>
            </a:r>
            <a:r>
              <a:rPr kumimoji="0" lang="en-ZA" sz="2800" b="0" i="0" u="none" strike="noStrike" kern="1200" cap="none" spc="0" normalizeH="0" baseline="0" noProof="0" dirty="0">
                <a:ln>
                  <a:noFill/>
                </a:ln>
                <a:solidFill>
                  <a:prstClr val="black"/>
                </a:solidFill>
                <a:effectLst/>
                <a:uLnTx/>
                <a:uFillTx/>
                <a:latin typeface="Arial" pitchFamily="34" charset="0"/>
                <a:sym typeface="Wingdings"/>
              </a:rPr>
              <a:t> </a:t>
            </a:r>
            <a:r>
              <a:rPr kumimoji="0" lang="en-ZA" sz="2800" b="0" i="0" u="none" strike="noStrike" kern="1200" cap="none" spc="0" normalizeH="0" baseline="0" noProof="0" dirty="0">
                <a:ln>
                  <a:noFill/>
                </a:ln>
                <a:solidFill>
                  <a:prstClr val="black"/>
                </a:solidFill>
                <a:effectLst/>
                <a:uLnTx/>
                <a:uFillTx/>
                <a:latin typeface="Arial"/>
              </a:rPr>
              <a:t>declining fossil fuel import bills</a:t>
            </a:r>
            <a:r>
              <a:rPr kumimoji="0" lang="en-ZA" sz="2800" b="0" i="0" u="none" strike="noStrike" kern="1200" cap="none" spc="0" normalizeH="0" baseline="0" noProof="0" dirty="0">
                <a:ln>
                  <a:noFill/>
                </a:ln>
                <a:solidFill>
                  <a:prstClr val="black"/>
                </a:solidFill>
                <a:effectLst/>
                <a:uLnTx/>
                <a:uFillTx/>
                <a:latin typeface="Arial" pitchFamily="34" charset="0"/>
                <a:sym typeface="Wingdings"/>
              </a:rPr>
              <a:t>  </a:t>
            </a:r>
            <a:r>
              <a:rPr kumimoji="0" lang="en-ZA" sz="2800" b="0" i="0" u="none" strike="noStrike" kern="1200" cap="none" spc="0" normalizeH="0" baseline="0" noProof="0" dirty="0">
                <a:ln>
                  <a:noFill/>
                </a:ln>
                <a:solidFill>
                  <a:prstClr val="black"/>
                </a:solidFill>
                <a:effectLst/>
                <a:uLnTx/>
                <a:uFillTx/>
                <a:latin typeface="Arial"/>
              </a:rPr>
              <a:t>decreased freshwater consumption …</a:t>
            </a:r>
          </a:p>
        </p:txBody>
      </p:sp>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b="74972"/>
          <a:stretch/>
        </p:blipFill>
        <p:spPr>
          <a:xfrm>
            <a:off x="2394989" y="5558608"/>
            <a:ext cx="7802064" cy="572220"/>
          </a:xfrm>
          <a:prstGeom prst="rect">
            <a:avLst/>
          </a:prstGeom>
        </p:spPr>
      </p:pic>
      <p:sp>
        <p:nvSpPr>
          <p:cNvPr id="8" name="TextBox 7"/>
          <p:cNvSpPr txBox="1"/>
          <p:nvPr/>
        </p:nvSpPr>
        <p:spPr>
          <a:xfrm>
            <a:off x="2394989" y="6028352"/>
            <a:ext cx="7859222"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Arial" pitchFamily="34" charset="0"/>
              </a:rPr>
              <a:t>annual global adaptation costs by 2050</a:t>
            </a:r>
          </a:p>
        </p:txBody>
      </p:sp>
    </p:spTree>
    <p:extLst>
      <p:ext uri="{BB962C8B-B14F-4D97-AF65-F5344CB8AC3E}">
        <p14:creationId xmlns:p14="http://schemas.microsoft.com/office/powerpoint/2010/main" val="16676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45266-B6C1-463F-897B-C2B9518095C2}"/>
              </a:ext>
            </a:extLst>
          </p:cNvPr>
          <p:cNvSpPr txBox="1"/>
          <p:nvPr/>
        </p:nvSpPr>
        <p:spPr>
          <a:xfrm>
            <a:off x="491956" y="616343"/>
            <a:ext cx="8064897" cy="523220"/>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Transition challenges</a:t>
            </a:r>
            <a:endParaRPr kumimoji="0" lang="en-US" sz="2800" b="0"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endParaRPr>
          </a:p>
        </p:txBody>
      </p:sp>
    </p:spTree>
    <p:extLst>
      <p:ext uri="{BB962C8B-B14F-4D97-AF65-F5344CB8AC3E}">
        <p14:creationId xmlns:p14="http://schemas.microsoft.com/office/powerpoint/2010/main" val="3928790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B0E962-ABB5-854C-5F8B-84B532B1F71A}"/>
              </a:ext>
            </a:extLst>
          </p:cNvPr>
          <p:cNvPicPr>
            <a:picLocks noChangeAspect="1"/>
          </p:cNvPicPr>
          <p:nvPr/>
        </p:nvPicPr>
        <p:blipFill rotWithShape="1">
          <a:blip r:embed="rId3"/>
          <a:srcRect b="7342"/>
          <a:stretch/>
        </p:blipFill>
        <p:spPr>
          <a:xfrm>
            <a:off x="414842" y="0"/>
            <a:ext cx="9439459" cy="6858000"/>
          </a:xfrm>
          <a:prstGeom prst="rect">
            <a:avLst/>
          </a:prstGeom>
        </p:spPr>
      </p:pic>
    </p:spTree>
    <p:extLst>
      <p:ext uri="{BB962C8B-B14F-4D97-AF65-F5344CB8AC3E}">
        <p14:creationId xmlns:p14="http://schemas.microsoft.com/office/powerpoint/2010/main" val="1567533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378106" y="0"/>
            <a:ext cx="12192000" cy="6858000"/>
          </a:xfrm>
          <a:prstGeom prst="rect">
            <a:avLst/>
          </a:prstGeom>
        </p:spPr>
      </p:pic>
      <p:sp>
        <p:nvSpPr>
          <p:cNvPr id="5" name="TextBox 4">
            <a:extLst>
              <a:ext uri="{FF2B5EF4-FFF2-40B4-BE49-F238E27FC236}">
                <a16:creationId xmlns:a16="http://schemas.microsoft.com/office/drawing/2014/main" id="{89849D84-FB02-4D98-9A99-89B6D85D1468}"/>
              </a:ext>
            </a:extLst>
          </p:cNvPr>
          <p:cNvSpPr txBox="1"/>
          <p:nvPr/>
        </p:nvSpPr>
        <p:spPr>
          <a:xfrm>
            <a:off x="634746" y="616407"/>
            <a:ext cx="8352928" cy="646331"/>
          </a:xfrm>
          <a:prstGeom prst="rect">
            <a:avLst/>
          </a:prstGeom>
          <a:solidFill>
            <a:schemeClr val="bg1"/>
          </a:solidFill>
          <a:ln>
            <a:noFill/>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Concept 4: equity </a:t>
            </a:r>
            <a:endParaRPr kumimoji="0" lang="en-ZA" sz="36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endParaRPr>
          </a:p>
        </p:txBody>
      </p:sp>
      <p:sp>
        <p:nvSpPr>
          <p:cNvPr id="7" name="TextBox 6">
            <a:extLst>
              <a:ext uri="{FF2B5EF4-FFF2-40B4-BE49-F238E27FC236}">
                <a16:creationId xmlns:a16="http://schemas.microsoft.com/office/drawing/2014/main" id="{D8B6DDA0-DC13-48F3-A1FE-433656C7CF20}"/>
              </a:ext>
            </a:extLst>
          </p:cNvPr>
          <p:cNvSpPr txBox="1"/>
          <p:nvPr/>
        </p:nvSpPr>
        <p:spPr>
          <a:xfrm>
            <a:off x="634746" y="6160949"/>
            <a:ext cx="2358858" cy="584775"/>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3200" b="0" i="0" u="none" strike="noStrike" kern="1200" cap="none" spc="0" normalizeH="0" baseline="0" noProof="0" dirty="0">
              <a:ln>
                <a:noFill/>
              </a:ln>
              <a:solidFill>
                <a:prstClr val="black"/>
              </a:solidFill>
              <a:effectLst/>
              <a:uLnTx/>
              <a:uFillTx/>
              <a:latin typeface="Arial" pitchFamily="34" charset="0"/>
            </a:endParaRPr>
          </a:p>
        </p:txBody>
      </p:sp>
    </p:spTree>
    <p:extLst>
      <p:ext uri="{BB962C8B-B14F-4D97-AF65-F5344CB8AC3E}">
        <p14:creationId xmlns:p14="http://schemas.microsoft.com/office/powerpoint/2010/main" val="249038071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89464-320F-48E1-9563-42DAE8B1BE74}"/>
              </a:ext>
            </a:extLst>
          </p:cNvPr>
          <p:cNvPicPr>
            <a:picLocks noChangeAspect="1"/>
          </p:cNvPicPr>
          <p:nvPr/>
        </p:nvPicPr>
        <p:blipFill rotWithShape="1">
          <a:blip r:embed="rId3"/>
          <a:srcRect l="6845"/>
          <a:stretch/>
        </p:blipFill>
        <p:spPr>
          <a:xfrm>
            <a:off x="285750" y="0"/>
            <a:ext cx="9507254" cy="6858000"/>
          </a:xfrm>
          <a:prstGeom prst="rect">
            <a:avLst/>
          </a:prstGeom>
        </p:spPr>
      </p:pic>
      <p:sp>
        <p:nvSpPr>
          <p:cNvPr id="4" name="TextBox 3">
            <a:extLst>
              <a:ext uri="{FF2B5EF4-FFF2-40B4-BE49-F238E27FC236}">
                <a16:creationId xmlns:a16="http://schemas.microsoft.com/office/drawing/2014/main" id="{B725EFC2-6F32-470D-B359-F57CF0FECC60}"/>
              </a:ext>
            </a:extLst>
          </p:cNvPr>
          <p:cNvSpPr txBox="1"/>
          <p:nvPr/>
        </p:nvSpPr>
        <p:spPr>
          <a:xfrm>
            <a:off x="3841353" y="332656"/>
            <a:ext cx="8064897" cy="954107"/>
          </a:xfrm>
          <a:prstGeom prst="rect">
            <a:avLst/>
          </a:prstGeom>
          <a:noFill/>
          <a:ln>
            <a:noFill/>
          </a:ln>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Geopolitical </a:t>
            </a:r>
            <a:br>
              <a:rPr kumimoji="0" lang="en-US" sz="2800"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br>
            <a:r>
              <a:rPr kumimoji="0" lang="en-US" sz="2800"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equity</a:t>
            </a:r>
          </a:p>
        </p:txBody>
      </p:sp>
    </p:spTree>
    <p:extLst>
      <p:ext uri="{BB962C8B-B14F-4D97-AF65-F5344CB8AC3E}">
        <p14:creationId xmlns:p14="http://schemas.microsoft.com/office/powerpoint/2010/main" val="1497792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4FDFB201-658F-4CD5-A9A8-DE4D9743ACBB}"/>
              </a:ext>
            </a:extLst>
          </p:cNvPr>
          <p:cNvPicPr>
            <a:picLocks noChangeAspect="1"/>
          </p:cNvPicPr>
          <p:nvPr/>
        </p:nvPicPr>
        <p:blipFill>
          <a:blip r:embed="rId3"/>
          <a:stretch>
            <a:fillRect/>
          </a:stretch>
        </p:blipFill>
        <p:spPr>
          <a:xfrm>
            <a:off x="539750" y="168237"/>
            <a:ext cx="9130030" cy="6444727"/>
          </a:xfrm>
          <a:prstGeom prst="rect">
            <a:avLst/>
          </a:prstGeom>
        </p:spPr>
      </p:pic>
    </p:spTree>
    <p:extLst>
      <p:ext uri="{BB962C8B-B14F-4D97-AF65-F5344CB8AC3E}">
        <p14:creationId xmlns:p14="http://schemas.microsoft.com/office/powerpoint/2010/main" val="395312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376341" y="154521"/>
            <a:ext cx="751919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fr-FR" sz="3200" b="0" i="0" u="none" strike="noStrike" kern="1200" cap="none" spc="0" normalizeH="0" baseline="0" noProof="0" dirty="0" err="1">
                <a:ln>
                  <a:noFill/>
                </a:ln>
                <a:solidFill>
                  <a:srgbClr val="002060"/>
                </a:solidFill>
                <a:effectLst/>
                <a:uLnTx/>
                <a:uFillTx/>
                <a:latin typeface="Arial" pitchFamily="34" charset="0"/>
              </a:rPr>
              <a:t>Equity</a:t>
            </a:r>
            <a:r>
              <a:rPr kumimoji="0" lang="fr-FR" sz="3200" b="0" i="0" u="none" strike="noStrike" kern="1200" cap="none" spc="0" normalizeH="0" baseline="0" noProof="0" dirty="0">
                <a:ln>
                  <a:noFill/>
                </a:ln>
                <a:solidFill>
                  <a:srgbClr val="002060"/>
                </a:solidFill>
                <a:effectLst/>
                <a:uLnTx/>
                <a:uFillTx/>
                <a:latin typeface="Arial" pitchFamily="34" charset="0"/>
              </a:rPr>
              <a:t>: </a:t>
            </a:r>
            <a:r>
              <a:rPr kumimoji="0" lang="fr-FR" sz="3200" b="0" i="0" u="none" strike="noStrike" kern="1200" cap="none" spc="0" normalizeH="0" baseline="0" noProof="0" dirty="0" err="1">
                <a:ln>
                  <a:noFill/>
                </a:ln>
                <a:solidFill>
                  <a:srgbClr val="002060"/>
                </a:solidFill>
                <a:effectLst/>
                <a:uLnTx/>
                <a:uFillTx/>
                <a:latin typeface="Arial" pitchFamily="34" charset="0"/>
              </a:rPr>
              <a:t>emissions</a:t>
            </a:r>
            <a:r>
              <a:rPr kumimoji="0" lang="fr-FR" sz="3200" b="0" i="0" u="none" strike="noStrike" kern="1200" cap="none" spc="0" normalizeH="0" baseline="0" noProof="0" dirty="0">
                <a:ln>
                  <a:noFill/>
                </a:ln>
                <a:solidFill>
                  <a:srgbClr val="002060"/>
                </a:solidFill>
                <a:effectLst/>
                <a:uLnTx/>
                <a:uFillTx/>
                <a:latin typeface="Arial" pitchFamily="34" charset="0"/>
              </a:rPr>
              <a:t> per capita</a:t>
            </a:r>
            <a:endParaRPr kumimoji="0" lang="en-ZA" sz="3200" b="0" i="0" u="none" strike="noStrike" kern="1200" cap="none" spc="0" normalizeH="0" baseline="0" noProof="0" dirty="0">
              <a:ln>
                <a:noFill/>
              </a:ln>
              <a:solidFill>
                <a:srgbClr val="002060"/>
              </a:solidFill>
              <a:effectLst/>
              <a:uLnTx/>
              <a:uFillTx/>
              <a:latin typeface="Arial" pitchFamily="34" charset="0"/>
            </a:endParaRPr>
          </a:p>
        </p:txBody>
      </p:sp>
      <p:grpSp>
        <p:nvGrpSpPr>
          <p:cNvPr id="30724" name="Group 2"/>
          <p:cNvGrpSpPr>
            <a:grpSpLocks/>
          </p:cNvGrpSpPr>
          <p:nvPr/>
        </p:nvGrpSpPr>
        <p:grpSpPr bwMode="auto">
          <a:xfrm>
            <a:off x="956728" y="1758951"/>
            <a:ext cx="9023350" cy="4519613"/>
            <a:chOff x="120386" y="1144868"/>
            <a:chExt cx="9023614" cy="4519751"/>
          </a:xfrm>
        </p:grpSpPr>
        <p:pic>
          <p:nvPicPr>
            <p:cNvPr id="30780" name="Picture 4" descr="Acrobat Document in COP17 to NUMSA WCape Louise 11-Nov-5.ppt [Compatibility Mode]"/>
            <p:cNvPicPr>
              <a:picLocks noChangeAspect="1"/>
            </p:cNvPicPr>
            <p:nvPr/>
          </p:nvPicPr>
          <p:blipFill>
            <a:blip r:embed="rId3">
              <a:extLst>
                <a:ext uri="{28A0092B-C50C-407E-A947-70E740481C1C}">
                  <a14:useLocalDpi xmlns:a14="http://schemas.microsoft.com/office/drawing/2010/main" val="0"/>
                </a:ext>
              </a:extLst>
            </a:blip>
            <a:srcRect l="17810" t="22017" r="15746" b="30406"/>
            <a:stretch>
              <a:fillRect/>
            </a:stretch>
          </p:blipFill>
          <p:spPr bwMode="auto">
            <a:xfrm>
              <a:off x="120386" y="1144868"/>
              <a:ext cx="9023614" cy="38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1" name="Picture 4" descr="Acrobat Document in COP17 to NUMSA WCape Louise 11-Nov-5.ppt [Compatibility Mode]"/>
            <p:cNvPicPr>
              <a:picLocks noChangeAspect="1"/>
            </p:cNvPicPr>
            <p:nvPr/>
          </p:nvPicPr>
          <p:blipFill>
            <a:blip r:embed="rId3">
              <a:extLst>
                <a:ext uri="{28A0092B-C50C-407E-A947-70E740481C1C}">
                  <a14:useLocalDpi xmlns:a14="http://schemas.microsoft.com/office/drawing/2010/main" val="0"/>
                </a:ext>
              </a:extLst>
            </a:blip>
            <a:srcRect l="17810" t="80916" r="15746" b="11174"/>
            <a:stretch>
              <a:fillRect/>
            </a:stretch>
          </p:blipFill>
          <p:spPr bwMode="auto">
            <a:xfrm>
              <a:off x="120386" y="5021404"/>
              <a:ext cx="9023614" cy="64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5" name="Group 6"/>
          <p:cNvGrpSpPr>
            <a:grpSpLocks noChangeAspect="1"/>
          </p:cNvGrpSpPr>
          <p:nvPr/>
        </p:nvGrpSpPr>
        <p:grpSpPr bwMode="auto">
          <a:xfrm>
            <a:off x="934503" y="1346200"/>
            <a:ext cx="9029700" cy="5143500"/>
            <a:chOff x="914400" y="1181100"/>
            <a:chExt cx="8001000" cy="4143375"/>
          </a:xfrm>
        </p:grpSpPr>
        <p:pic>
          <p:nvPicPr>
            <p:cNvPr id="30778" name="Picture 3" descr="http://unstats.un.org/unsd/environment/images/GHG_emissions_percapita.png"/>
            <p:cNvPicPr>
              <a:picLocks noChangeAspect="1" noChangeArrowheads="1"/>
            </p:cNvPicPr>
            <p:nvPr/>
          </p:nvPicPr>
          <p:blipFill>
            <a:blip r:embed="rId4">
              <a:extLst>
                <a:ext uri="{28A0092B-C50C-407E-A947-70E740481C1C}">
                  <a14:useLocalDpi xmlns:a14="http://schemas.microsoft.com/office/drawing/2010/main" val="0"/>
                </a:ext>
              </a:extLst>
            </a:blip>
            <a:srcRect l="1485" t="11122" r="1311" b="33139"/>
            <a:stretch>
              <a:fillRect/>
            </a:stretch>
          </p:blipFill>
          <p:spPr bwMode="auto">
            <a:xfrm>
              <a:off x="914400" y="1181100"/>
              <a:ext cx="8001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9" name="Picture 3" descr="http://unstats.un.org/unsd/environment/images/GHG_emissions_percapita.png"/>
            <p:cNvPicPr>
              <a:picLocks noChangeAspect="1" noChangeArrowheads="1"/>
            </p:cNvPicPr>
            <p:nvPr/>
          </p:nvPicPr>
          <p:blipFill>
            <a:blip r:embed="rId4">
              <a:extLst>
                <a:ext uri="{28A0092B-C50C-407E-A947-70E740481C1C}">
                  <a14:useLocalDpi xmlns:a14="http://schemas.microsoft.com/office/drawing/2010/main" val="0"/>
                </a:ext>
              </a:extLst>
            </a:blip>
            <a:srcRect l="1485" t="79224" r="1311" b="10388"/>
            <a:stretch>
              <a:fillRect/>
            </a:stretch>
          </p:blipFill>
          <p:spPr bwMode="auto">
            <a:xfrm>
              <a:off x="914400" y="4673600"/>
              <a:ext cx="8001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6" name="Group 9"/>
          <p:cNvGrpSpPr>
            <a:grpSpLocks/>
          </p:cNvGrpSpPr>
          <p:nvPr/>
        </p:nvGrpSpPr>
        <p:grpSpPr bwMode="auto">
          <a:xfrm>
            <a:off x="1971141" y="938213"/>
            <a:ext cx="8086556" cy="5171672"/>
            <a:chOff x="1223751" y="746455"/>
            <a:chExt cx="8086639" cy="5171818"/>
          </a:xfrm>
        </p:grpSpPr>
        <p:grpSp>
          <p:nvGrpSpPr>
            <p:cNvPr id="30727" name="Group 10"/>
            <p:cNvGrpSpPr>
              <a:grpSpLocks noChangeAspect="1"/>
            </p:cNvGrpSpPr>
            <p:nvPr/>
          </p:nvGrpSpPr>
          <p:grpSpPr bwMode="auto">
            <a:xfrm>
              <a:off x="1223751" y="871989"/>
              <a:ext cx="1300266" cy="1204510"/>
              <a:chOff x="5034573" y="2486571"/>
              <a:chExt cx="4334220" cy="4015032"/>
            </a:xfrm>
          </p:grpSpPr>
          <p:pic>
            <p:nvPicPr>
              <p:cNvPr id="30775" name="Picture 13" descr="large bubble.jpg"/>
              <p:cNvPicPr>
                <a:picLocks noChangeAspect="1"/>
              </p:cNvPicPr>
              <p:nvPr/>
            </p:nvPicPr>
            <p:blipFill>
              <a:blip r:embed="rId5">
                <a:clrChange>
                  <a:clrFrom>
                    <a:srgbClr val="F6F5EF"/>
                  </a:clrFrom>
                  <a:clrTo>
                    <a:srgbClr val="F6F5EF">
                      <a:alpha val="0"/>
                    </a:srgbClr>
                  </a:clrTo>
                </a:clrChange>
                <a:extLst>
                  <a:ext uri="{28A0092B-C50C-407E-A947-70E740481C1C}">
                    <a14:useLocalDpi xmlns:a14="http://schemas.microsoft.com/office/drawing/2010/main" val="0"/>
                  </a:ext>
                </a:extLst>
              </a:blip>
              <a:srcRect/>
              <a:stretch>
                <a:fillRect/>
              </a:stretch>
            </p:blipFill>
            <p:spPr bwMode="auto">
              <a:xfrm>
                <a:off x="5034573" y="2486571"/>
                <a:ext cx="4334220" cy="401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itle 1"/>
              <p:cNvSpPr txBox="1">
                <a:spLocks/>
              </p:cNvSpPr>
              <p:nvPr/>
            </p:nvSpPr>
            <p:spPr>
              <a:xfrm>
                <a:off x="5161574" y="3533957"/>
                <a:ext cx="3937039" cy="2592989"/>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j-ea"/>
                    <a:cs typeface="Arial"/>
                  </a:rPr>
                  <a:t>Canada</a:t>
                </a:r>
              </a:p>
            </p:txBody>
          </p:sp>
          <p:sp>
            <p:nvSpPr>
              <p:cNvPr id="61" name="Title 1"/>
              <p:cNvSpPr txBox="1">
                <a:spLocks/>
              </p:cNvSpPr>
              <p:nvPr/>
            </p:nvSpPr>
            <p:spPr>
              <a:xfrm>
                <a:off x="5034573" y="3533957"/>
                <a:ext cx="4233376" cy="2143186"/>
              </a:xfrm>
              <a:prstGeom prst="rect">
                <a:avLst/>
              </a:prstGeom>
            </p:spPr>
            <p:txBody>
              <a:bodyPr/>
              <a:lstStyle>
                <a:lvl1pPr algn="l">
                  <a:defRPr sz="3500">
                    <a:solidFill>
                      <a:srgbClr val="FF6600"/>
                    </a:solidFill>
                    <a:latin typeface="Arial"/>
                    <a:cs typeface="Arial"/>
                  </a:defRPr>
                </a:lvl1pPr>
              </a:lstStyle>
              <a:p>
                <a:pPr marL="171450" marR="0" lvl="0" indent="-171450" algn="ctr" defTabSz="457200" rtl="0" eaLnBrk="1" fontAlgn="auto" latinLnBrk="0" hangingPunct="1">
                  <a:lnSpc>
                    <a:spcPct val="100000"/>
                  </a:lnSpc>
                  <a:spcBef>
                    <a:spcPct val="0"/>
                  </a:spcBef>
                  <a:spcAft>
                    <a:spcPts val="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a:ea typeface="+mj-ea"/>
                  <a:cs typeface="Arial"/>
                </a:endParaRPr>
              </a:p>
            </p:txBody>
          </p:sp>
        </p:grpSp>
        <p:grpSp>
          <p:nvGrpSpPr>
            <p:cNvPr id="30728" name="Group 11"/>
            <p:cNvGrpSpPr>
              <a:grpSpLocks noChangeAspect="1"/>
            </p:cNvGrpSpPr>
            <p:nvPr/>
          </p:nvGrpSpPr>
          <p:grpSpPr bwMode="auto">
            <a:xfrm flipV="1">
              <a:off x="1460010" y="2777064"/>
              <a:ext cx="1300266" cy="1211408"/>
              <a:chOff x="5034573" y="2463578"/>
              <a:chExt cx="4334221" cy="4038025"/>
            </a:xfrm>
          </p:grpSpPr>
          <p:pic>
            <p:nvPicPr>
              <p:cNvPr id="30772" name="Picture 13" descr="large bubble.jpg"/>
              <p:cNvPicPr>
                <a:picLocks noChangeAspect="1"/>
              </p:cNvPicPr>
              <p:nvPr/>
            </p:nvPicPr>
            <p:blipFill>
              <a:blip r:embed="rId5">
                <a:clrChange>
                  <a:clrFrom>
                    <a:srgbClr val="F6F5EF"/>
                  </a:clrFrom>
                  <a:clrTo>
                    <a:srgbClr val="F6F5EF">
                      <a:alpha val="0"/>
                    </a:srgbClr>
                  </a:clrTo>
                </a:clrChange>
                <a:extLst>
                  <a:ext uri="{28A0092B-C50C-407E-A947-70E740481C1C}">
                    <a14:useLocalDpi xmlns:a14="http://schemas.microsoft.com/office/drawing/2010/main" val="0"/>
                  </a:ext>
                </a:extLst>
              </a:blip>
              <a:srcRect/>
              <a:stretch>
                <a:fillRect/>
              </a:stretch>
            </p:blipFill>
            <p:spPr bwMode="auto">
              <a:xfrm>
                <a:off x="5034573" y="2486571"/>
                <a:ext cx="4334221" cy="401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itle 1"/>
              <p:cNvSpPr txBox="1">
                <a:spLocks/>
              </p:cNvSpPr>
              <p:nvPr/>
            </p:nvSpPr>
            <p:spPr>
              <a:xfrm flipV="1">
                <a:off x="6040933" y="2464415"/>
                <a:ext cx="2143149" cy="2592988"/>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j-ea"/>
                    <a:cs typeface="Arial"/>
                  </a:rPr>
                  <a:t>USA</a:t>
                </a:r>
              </a:p>
            </p:txBody>
          </p:sp>
          <p:sp>
            <p:nvSpPr>
              <p:cNvPr id="58" name="Title 1"/>
              <p:cNvSpPr txBox="1">
                <a:spLocks/>
              </p:cNvSpPr>
              <p:nvPr/>
            </p:nvSpPr>
            <p:spPr>
              <a:xfrm flipV="1">
                <a:off x="5723430" y="3533361"/>
                <a:ext cx="2756988" cy="2143186"/>
              </a:xfrm>
              <a:prstGeom prst="rect">
                <a:avLst/>
              </a:prstGeom>
            </p:spPr>
            <p:txBody>
              <a:bodyPr/>
              <a:lstStyle>
                <a:lvl1pPr algn="l">
                  <a:defRPr sz="3500">
                    <a:solidFill>
                      <a:srgbClr val="FF6600"/>
                    </a:solidFill>
                    <a:latin typeface="Arial"/>
                    <a:cs typeface="Arial"/>
                  </a:defRPr>
                </a:lvl1pPr>
              </a:lstStyle>
              <a:p>
                <a:pPr marL="171450" marR="0" lvl="0" indent="-171450" algn="ctr" defTabSz="457200" rtl="0" eaLnBrk="1" fontAlgn="auto" latinLnBrk="0" hangingPunct="1">
                  <a:lnSpc>
                    <a:spcPct val="100000"/>
                  </a:lnSpc>
                  <a:spcBef>
                    <a:spcPct val="0"/>
                  </a:spcBef>
                  <a:spcAft>
                    <a:spcPts val="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a:ea typeface="+mj-ea"/>
                  <a:cs typeface="Arial"/>
                </a:endParaRPr>
              </a:p>
            </p:txBody>
          </p:sp>
        </p:grpSp>
        <p:grpSp>
          <p:nvGrpSpPr>
            <p:cNvPr id="30729" name="Group 12"/>
            <p:cNvGrpSpPr>
              <a:grpSpLocks noChangeAspect="1"/>
            </p:cNvGrpSpPr>
            <p:nvPr/>
          </p:nvGrpSpPr>
          <p:grpSpPr bwMode="auto">
            <a:xfrm>
              <a:off x="6494251" y="746455"/>
              <a:ext cx="1300266" cy="1204510"/>
              <a:chOff x="5034573" y="2486571"/>
              <a:chExt cx="4334221" cy="4015032"/>
            </a:xfrm>
          </p:grpSpPr>
          <p:pic>
            <p:nvPicPr>
              <p:cNvPr id="30769" name="Picture 13" descr="large bubble.jpg"/>
              <p:cNvPicPr>
                <a:picLocks noChangeAspect="1"/>
              </p:cNvPicPr>
              <p:nvPr/>
            </p:nvPicPr>
            <p:blipFill>
              <a:blip r:embed="rId5">
                <a:clrChange>
                  <a:clrFrom>
                    <a:srgbClr val="F6F5EF"/>
                  </a:clrFrom>
                  <a:clrTo>
                    <a:srgbClr val="F6F5EF">
                      <a:alpha val="0"/>
                    </a:srgbClr>
                  </a:clrTo>
                </a:clrChange>
                <a:extLst>
                  <a:ext uri="{28A0092B-C50C-407E-A947-70E740481C1C}">
                    <a14:useLocalDpi xmlns:a14="http://schemas.microsoft.com/office/drawing/2010/main" val="0"/>
                  </a:ext>
                </a:extLst>
              </a:blip>
              <a:srcRect/>
              <a:stretch>
                <a:fillRect/>
              </a:stretch>
            </p:blipFill>
            <p:spPr bwMode="auto">
              <a:xfrm>
                <a:off x="5034573" y="2486571"/>
                <a:ext cx="4334221" cy="401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itle 1"/>
              <p:cNvSpPr txBox="1">
                <a:spLocks/>
              </p:cNvSpPr>
              <p:nvPr/>
            </p:nvSpPr>
            <p:spPr>
              <a:xfrm>
                <a:off x="5722677" y="3534350"/>
                <a:ext cx="2772862" cy="2592989"/>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j-ea"/>
                    <a:cs typeface="Arial"/>
                  </a:rPr>
                  <a:t>Russia</a:t>
                </a:r>
              </a:p>
            </p:txBody>
          </p:sp>
          <p:sp>
            <p:nvSpPr>
              <p:cNvPr id="55" name="Title 1"/>
              <p:cNvSpPr txBox="1">
                <a:spLocks/>
              </p:cNvSpPr>
              <p:nvPr/>
            </p:nvSpPr>
            <p:spPr>
              <a:xfrm>
                <a:off x="5722677" y="3534350"/>
                <a:ext cx="2756985" cy="2143183"/>
              </a:xfrm>
              <a:prstGeom prst="rect">
                <a:avLst/>
              </a:prstGeom>
            </p:spPr>
            <p:txBody>
              <a:bodyPr/>
              <a:lstStyle>
                <a:lvl1pPr algn="l">
                  <a:defRPr sz="3500">
                    <a:solidFill>
                      <a:srgbClr val="FF6600"/>
                    </a:solidFill>
                    <a:latin typeface="Arial"/>
                    <a:cs typeface="Arial"/>
                  </a:defRPr>
                </a:lvl1pPr>
              </a:lstStyle>
              <a:p>
                <a:pPr marL="171450" marR="0" lvl="0" indent="-171450" algn="ctr" defTabSz="457200" rtl="0" eaLnBrk="1" fontAlgn="auto" latinLnBrk="0" hangingPunct="1">
                  <a:lnSpc>
                    <a:spcPct val="100000"/>
                  </a:lnSpc>
                  <a:spcBef>
                    <a:spcPct val="0"/>
                  </a:spcBef>
                  <a:spcAft>
                    <a:spcPts val="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a:ea typeface="+mj-ea"/>
                  <a:cs typeface="Arial"/>
                </a:endParaRPr>
              </a:p>
            </p:txBody>
          </p:sp>
        </p:grpSp>
        <p:grpSp>
          <p:nvGrpSpPr>
            <p:cNvPr id="30730" name="Group 13"/>
            <p:cNvGrpSpPr>
              <a:grpSpLocks noChangeAspect="1"/>
            </p:cNvGrpSpPr>
            <p:nvPr/>
          </p:nvGrpSpPr>
          <p:grpSpPr bwMode="auto">
            <a:xfrm flipV="1">
              <a:off x="7794517" y="2649485"/>
              <a:ext cx="1300266" cy="1274908"/>
              <a:chOff x="5034573" y="2251913"/>
              <a:chExt cx="4334221" cy="4249690"/>
            </a:xfrm>
          </p:grpSpPr>
          <p:pic>
            <p:nvPicPr>
              <p:cNvPr id="30766" name="Picture 13" descr="large bubble.jpg"/>
              <p:cNvPicPr>
                <a:picLocks noChangeAspect="1"/>
              </p:cNvPicPr>
              <p:nvPr/>
            </p:nvPicPr>
            <p:blipFill>
              <a:blip r:embed="rId5">
                <a:clrChange>
                  <a:clrFrom>
                    <a:srgbClr val="F6F5EF"/>
                  </a:clrFrom>
                  <a:clrTo>
                    <a:srgbClr val="F6F5EF">
                      <a:alpha val="0"/>
                    </a:srgbClr>
                  </a:clrTo>
                </a:clrChange>
                <a:extLst>
                  <a:ext uri="{28A0092B-C50C-407E-A947-70E740481C1C}">
                    <a14:useLocalDpi xmlns:a14="http://schemas.microsoft.com/office/drawing/2010/main" val="0"/>
                  </a:ext>
                </a:extLst>
              </a:blip>
              <a:srcRect/>
              <a:stretch>
                <a:fillRect/>
              </a:stretch>
            </p:blipFill>
            <p:spPr bwMode="auto">
              <a:xfrm rot="1200000">
                <a:off x="5034573" y="2486569"/>
                <a:ext cx="4334221" cy="401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itle 1"/>
              <p:cNvSpPr txBox="1">
                <a:spLocks/>
              </p:cNvSpPr>
              <p:nvPr/>
            </p:nvSpPr>
            <p:spPr>
              <a:xfrm flipV="1">
                <a:off x="5976376" y="2250823"/>
                <a:ext cx="2460652" cy="2592988"/>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j-ea"/>
                    <a:cs typeface="Arial"/>
                  </a:rPr>
                  <a:t>Japan</a:t>
                </a:r>
              </a:p>
            </p:txBody>
          </p:sp>
          <p:sp>
            <p:nvSpPr>
              <p:cNvPr id="52" name="Title 1"/>
              <p:cNvSpPr txBox="1">
                <a:spLocks/>
              </p:cNvSpPr>
              <p:nvPr/>
            </p:nvSpPr>
            <p:spPr>
              <a:xfrm flipV="1">
                <a:off x="5722373" y="3531441"/>
                <a:ext cx="2756988" cy="2143186"/>
              </a:xfrm>
              <a:prstGeom prst="rect">
                <a:avLst/>
              </a:prstGeom>
            </p:spPr>
            <p:txBody>
              <a:bodyPr/>
              <a:lstStyle>
                <a:lvl1pPr algn="l">
                  <a:defRPr sz="3500">
                    <a:solidFill>
                      <a:srgbClr val="FF6600"/>
                    </a:solidFill>
                    <a:latin typeface="Arial"/>
                    <a:cs typeface="Arial"/>
                  </a:defRPr>
                </a:lvl1pPr>
              </a:lstStyle>
              <a:p>
                <a:pPr marL="171450" marR="0" lvl="0" indent="-171450" algn="ctr" defTabSz="457200" rtl="0" eaLnBrk="1" fontAlgn="auto" latinLnBrk="0" hangingPunct="1">
                  <a:lnSpc>
                    <a:spcPct val="100000"/>
                  </a:lnSpc>
                  <a:spcBef>
                    <a:spcPct val="0"/>
                  </a:spcBef>
                  <a:spcAft>
                    <a:spcPts val="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a:ea typeface="+mj-ea"/>
                  <a:cs typeface="Arial"/>
                </a:endParaRPr>
              </a:p>
            </p:txBody>
          </p:sp>
        </p:grpSp>
        <p:grpSp>
          <p:nvGrpSpPr>
            <p:cNvPr id="30731" name="Group 14"/>
            <p:cNvGrpSpPr>
              <a:grpSpLocks noChangeAspect="1"/>
            </p:cNvGrpSpPr>
            <p:nvPr/>
          </p:nvGrpSpPr>
          <p:grpSpPr bwMode="auto">
            <a:xfrm flipV="1">
              <a:off x="7253137" y="4514096"/>
              <a:ext cx="1134680" cy="1158113"/>
              <a:chOff x="6114659" y="2046515"/>
              <a:chExt cx="3782268" cy="3860377"/>
            </a:xfrm>
          </p:grpSpPr>
          <p:pic>
            <p:nvPicPr>
              <p:cNvPr id="47" name="Picture 46" descr="large bubble.jpg"/>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12930" y="2046515"/>
                <a:ext cx="3683997" cy="386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itle 1"/>
              <p:cNvSpPr txBox="1">
                <a:spLocks/>
              </p:cNvSpPr>
              <p:nvPr/>
            </p:nvSpPr>
            <p:spPr>
              <a:xfrm flipV="1">
                <a:off x="6114659" y="3712113"/>
                <a:ext cx="3683040" cy="1232995"/>
              </a:xfrm>
              <a:prstGeom prst="rect">
                <a:avLst/>
              </a:prstGeom>
            </p:spPr>
            <p:txBody>
              <a:bodyPr/>
              <a:lstStyle>
                <a:lvl1pPr algn="l">
                  <a:defRPr sz="3500">
                    <a:solidFill>
                      <a:srgbClr val="FF6600"/>
                    </a:solidFill>
                    <a:latin typeface="Arial"/>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j-ea"/>
                    <a:cs typeface="Arial"/>
                  </a:rPr>
                  <a:t>Australia</a:t>
                </a:r>
              </a:p>
            </p:txBody>
          </p:sp>
          <p:sp>
            <p:nvSpPr>
              <p:cNvPr id="49" name="Title 1"/>
              <p:cNvSpPr txBox="1">
                <a:spLocks/>
              </p:cNvSpPr>
              <p:nvPr/>
            </p:nvSpPr>
            <p:spPr>
              <a:xfrm>
                <a:off x="6363368" y="3976703"/>
                <a:ext cx="2831074" cy="1513460"/>
              </a:xfrm>
              <a:prstGeom prst="rect">
                <a:avLst/>
              </a:prstGeom>
            </p:spPr>
            <p:txBody>
              <a:bodyPr/>
              <a:lstStyle>
                <a:lvl1pPr algn="l">
                  <a:defRPr sz="3500">
                    <a:solidFill>
                      <a:srgbClr val="FF6600"/>
                    </a:solidFill>
                    <a:latin typeface="Arial"/>
                    <a:cs typeface="Arial"/>
                  </a:defRPr>
                </a:lvl1pPr>
              </a:lstStyle>
              <a:p>
                <a:pPr marL="171450" marR="0" lvl="0" indent="-171450" algn="ctr" defTabSz="457200" rtl="0" eaLnBrk="1" fontAlgn="auto" latinLnBrk="0" hangingPunct="1">
                  <a:lnSpc>
                    <a:spcPct val="100000"/>
                  </a:lnSpc>
                  <a:spcBef>
                    <a:spcPts val="400"/>
                  </a:spcBef>
                  <a:spcAft>
                    <a:spcPts val="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a:ea typeface="+mj-ea"/>
                  <a:cs typeface="Arial"/>
                </a:endParaRPr>
              </a:p>
            </p:txBody>
          </p:sp>
        </p:grpSp>
        <p:grpSp>
          <p:nvGrpSpPr>
            <p:cNvPr id="30732" name="Group 15"/>
            <p:cNvGrpSpPr>
              <a:grpSpLocks noChangeAspect="1"/>
            </p:cNvGrpSpPr>
            <p:nvPr/>
          </p:nvGrpSpPr>
          <p:grpSpPr bwMode="auto">
            <a:xfrm flipV="1">
              <a:off x="8205191" y="4826129"/>
              <a:ext cx="1105199" cy="1092144"/>
              <a:chOff x="5947560" y="2694694"/>
              <a:chExt cx="3683998" cy="3640481"/>
            </a:xfrm>
          </p:grpSpPr>
          <p:pic>
            <p:nvPicPr>
              <p:cNvPr id="44" name="Picture 43" descr="large bubble.jpg"/>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946868">
                <a:off x="5947560" y="2694694"/>
                <a:ext cx="3683998" cy="364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itle 1"/>
              <p:cNvSpPr txBox="1">
                <a:spLocks/>
              </p:cNvSpPr>
              <p:nvPr/>
            </p:nvSpPr>
            <p:spPr>
              <a:xfrm flipV="1">
                <a:off x="6753425" y="3714673"/>
                <a:ext cx="1973810" cy="1232992"/>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j-ea"/>
                    <a:cs typeface="Arial"/>
                  </a:rPr>
                  <a:t>NZ</a:t>
                </a:r>
              </a:p>
            </p:txBody>
          </p:sp>
          <p:sp>
            <p:nvSpPr>
              <p:cNvPr id="46" name="Title 1"/>
              <p:cNvSpPr txBox="1">
                <a:spLocks/>
              </p:cNvSpPr>
              <p:nvPr/>
            </p:nvSpPr>
            <p:spPr>
              <a:xfrm>
                <a:off x="6361838" y="3973970"/>
                <a:ext cx="2831069" cy="1513460"/>
              </a:xfrm>
              <a:prstGeom prst="rect">
                <a:avLst/>
              </a:prstGeom>
            </p:spPr>
            <p:txBody>
              <a:bodyPr/>
              <a:lstStyle>
                <a:lvl1pPr algn="l">
                  <a:defRPr sz="3500">
                    <a:solidFill>
                      <a:srgbClr val="FF6600"/>
                    </a:solidFill>
                    <a:latin typeface="Arial"/>
                    <a:cs typeface="Arial"/>
                  </a:defRPr>
                </a:lvl1pPr>
              </a:lstStyle>
              <a:p>
                <a:pPr marL="171450" marR="0" lvl="0" indent="-171450" algn="ctr" defTabSz="457200" rtl="0" eaLnBrk="1" fontAlgn="auto" latinLnBrk="0" hangingPunct="1">
                  <a:lnSpc>
                    <a:spcPct val="100000"/>
                  </a:lnSpc>
                  <a:spcBef>
                    <a:spcPts val="400"/>
                  </a:spcBef>
                  <a:spcAft>
                    <a:spcPts val="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a:ea typeface="+mj-ea"/>
                  <a:cs typeface="Arial"/>
                </a:endParaRPr>
              </a:p>
            </p:txBody>
          </p:sp>
        </p:grpSp>
        <p:grpSp>
          <p:nvGrpSpPr>
            <p:cNvPr id="30733" name="Group 16"/>
            <p:cNvGrpSpPr>
              <a:grpSpLocks/>
            </p:cNvGrpSpPr>
            <p:nvPr/>
          </p:nvGrpSpPr>
          <p:grpSpPr bwMode="auto">
            <a:xfrm>
              <a:off x="5300661" y="2078780"/>
              <a:ext cx="1087438" cy="901484"/>
              <a:chOff x="3116262" y="975703"/>
              <a:chExt cx="1087438" cy="1149706"/>
            </a:xfrm>
          </p:grpSpPr>
          <p:pic>
            <p:nvPicPr>
              <p:cNvPr id="30758" name="Picture 13" descr="large bubble.jpg"/>
              <p:cNvPicPr>
                <a:picLocks noChangeAspect="1"/>
              </p:cNvPicPr>
              <p:nvPr/>
            </p:nvPicPr>
            <p:blipFill>
              <a:blip r:embed="rId7">
                <a:clrChange>
                  <a:clrFrom>
                    <a:srgbClr val="F6F6F4"/>
                  </a:clrFrom>
                  <a:clrTo>
                    <a:srgbClr val="F6F6F4">
                      <a:alpha val="0"/>
                    </a:srgbClr>
                  </a:clrTo>
                </a:clrChange>
                <a:extLst>
                  <a:ext uri="{28A0092B-C50C-407E-A947-70E740481C1C}">
                    <a14:useLocalDpi xmlns:a14="http://schemas.microsoft.com/office/drawing/2010/main" val="0"/>
                  </a:ext>
                </a:extLst>
              </a:blip>
              <a:srcRect/>
              <a:stretch>
                <a:fillRect/>
              </a:stretch>
            </p:blipFill>
            <p:spPr bwMode="auto">
              <a:xfrm>
                <a:off x="3116262" y="975703"/>
                <a:ext cx="1087438" cy="114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itle 1"/>
              <p:cNvSpPr txBox="1">
                <a:spLocks/>
              </p:cNvSpPr>
              <p:nvPr/>
            </p:nvSpPr>
            <p:spPr>
              <a:xfrm>
                <a:off x="3116094" y="1060261"/>
                <a:ext cx="1087448" cy="858461"/>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j-ea"/>
                    <a:cs typeface="Arial"/>
                  </a:rPr>
                  <a:t>Saudi Arabia</a:t>
                </a:r>
              </a:p>
            </p:txBody>
          </p:sp>
        </p:grpSp>
        <p:grpSp>
          <p:nvGrpSpPr>
            <p:cNvPr id="30734" name="Group 17"/>
            <p:cNvGrpSpPr>
              <a:grpSpLocks/>
            </p:cNvGrpSpPr>
            <p:nvPr/>
          </p:nvGrpSpPr>
          <p:grpSpPr bwMode="auto">
            <a:xfrm>
              <a:off x="7251540" y="1669971"/>
              <a:ext cx="1064207" cy="971734"/>
              <a:chOff x="5430043" y="1128103"/>
              <a:chExt cx="1064207" cy="971734"/>
            </a:xfrm>
          </p:grpSpPr>
          <p:pic>
            <p:nvPicPr>
              <p:cNvPr id="40" name="Picture 13" descr="large bubble.jpg"/>
              <p:cNvPicPr>
                <a:picLocks noChangeAspect="1"/>
              </p:cNvPicPr>
              <p:nvPr/>
            </p:nvPicPr>
            <p:blipFill>
              <a:blip r:embed="rId7">
                <a:clrChange>
                  <a:clrFrom>
                    <a:srgbClr val="F6F6F4"/>
                  </a:clrFrom>
                  <a:clrTo>
                    <a:srgbClr val="F6F6F4">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00000">
                <a:off x="5430043" y="1128103"/>
                <a:ext cx="1064207" cy="9717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1" name="Title 1"/>
              <p:cNvSpPr txBox="1">
                <a:spLocks/>
              </p:cNvSpPr>
              <p:nvPr/>
            </p:nvSpPr>
            <p:spPr>
              <a:xfrm>
                <a:off x="5536417" y="1349206"/>
                <a:ext cx="850909" cy="727095"/>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j-ea"/>
                    <a:cs typeface="Arial"/>
                  </a:rPr>
                  <a:t>BASIC</a:t>
                </a:r>
              </a:p>
            </p:txBody>
          </p:sp>
        </p:grpSp>
        <p:grpSp>
          <p:nvGrpSpPr>
            <p:cNvPr id="30735" name="Group 18"/>
            <p:cNvGrpSpPr>
              <a:grpSpLocks/>
            </p:cNvGrpSpPr>
            <p:nvPr/>
          </p:nvGrpSpPr>
          <p:grpSpPr bwMode="auto">
            <a:xfrm flipV="1">
              <a:off x="6468850" y="3102578"/>
              <a:ext cx="1064207" cy="971734"/>
              <a:chOff x="5430043" y="1128103"/>
              <a:chExt cx="1064207" cy="971734"/>
            </a:xfrm>
          </p:grpSpPr>
          <p:pic>
            <p:nvPicPr>
              <p:cNvPr id="38" name="Picture 13" descr="large bubble.jpg"/>
              <p:cNvPicPr>
                <a:picLocks noChangeAspect="1"/>
              </p:cNvPicPr>
              <p:nvPr/>
            </p:nvPicPr>
            <p:blipFill>
              <a:blip r:embed="rId7">
                <a:clrChange>
                  <a:clrFrom>
                    <a:srgbClr val="F6F6F4"/>
                  </a:clrFrom>
                  <a:clrTo>
                    <a:srgbClr val="F6F6F4">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00000">
                <a:off x="5430043" y="1128103"/>
                <a:ext cx="1064207" cy="9717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9" name="Title 1"/>
              <p:cNvSpPr txBox="1">
                <a:spLocks/>
              </p:cNvSpPr>
              <p:nvPr/>
            </p:nvSpPr>
            <p:spPr>
              <a:xfrm flipV="1">
                <a:off x="5536461" y="1349136"/>
                <a:ext cx="850909" cy="363547"/>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j-ea"/>
                    <a:cs typeface="Arial"/>
                  </a:rPr>
                  <a:t>BASIC</a:t>
                </a:r>
              </a:p>
            </p:txBody>
          </p:sp>
        </p:grpSp>
        <p:grpSp>
          <p:nvGrpSpPr>
            <p:cNvPr id="30736" name="Group 19"/>
            <p:cNvGrpSpPr>
              <a:grpSpLocks/>
            </p:cNvGrpSpPr>
            <p:nvPr/>
          </p:nvGrpSpPr>
          <p:grpSpPr bwMode="auto">
            <a:xfrm>
              <a:off x="2971640" y="2800259"/>
              <a:ext cx="1064207" cy="971734"/>
              <a:chOff x="5430043" y="1128103"/>
              <a:chExt cx="1064207" cy="971734"/>
            </a:xfrm>
          </p:grpSpPr>
          <p:pic>
            <p:nvPicPr>
              <p:cNvPr id="36" name="Picture 13" descr="large bubble.jpg"/>
              <p:cNvPicPr>
                <a:picLocks noChangeAspect="1"/>
              </p:cNvPicPr>
              <p:nvPr/>
            </p:nvPicPr>
            <p:blipFill>
              <a:blip r:embed="rId7">
                <a:clrChange>
                  <a:clrFrom>
                    <a:srgbClr val="F6F6F4"/>
                  </a:clrFrom>
                  <a:clrTo>
                    <a:srgbClr val="F6F6F4">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00000">
                <a:off x="5430043" y="1128103"/>
                <a:ext cx="1064207" cy="9717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7" name="Title 1"/>
              <p:cNvSpPr txBox="1">
                <a:spLocks/>
              </p:cNvSpPr>
              <p:nvPr/>
            </p:nvSpPr>
            <p:spPr>
              <a:xfrm>
                <a:off x="5536373" y="1349250"/>
                <a:ext cx="850909" cy="727095"/>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j-ea"/>
                    <a:cs typeface="Arial"/>
                  </a:rPr>
                  <a:t>BASIC</a:t>
                </a:r>
              </a:p>
            </p:txBody>
          </p:sp>
        </p:grpSp>
        <p:grpSp>
          <p:nvGrpSpPr>
            <p:cNvPr id="30737" name="Group 20"/>
            <p:cNvGrpSpPr>
              <a:grpSpLocks/>
            </p:cNvGrpSpPr>
            <p:nvPr/>
          </p:nvGrpSpPr>
          <p:grpSpPr bwMode="auto">
            <a:xfrm flipV="1">
              <a:off x="4975591" y="4380214"/>
              <a:ext cx="1064207" cy="971734"/>
              <a:chOff x="5430043" y="1128103"/>
              <a:chExt cx="1064207" cy="971734"/>
            </a:xfrm>
          </p:grpSpPr>
          <p:pic>
            <p:nvPicPr>
              <p:cNvPr id="34" name="Picture 13" descr="large bubble.jpg"/>
              <p:cNvPicPr>
                <a:picLocks noChangeAspect="1"/>
              </p:cNvPicPr>
              <p:nvPr/>
            </p:nvPicPr>
            <p:blipFill>
              <a:blip r:embed="rId7">
                <a:clrChange>
                  <a:clrFrom>
                    <a:srgbClr val="F6F6F4"/>
                  </a:clrFrom>
                  <a:clrTo>
                    <a:srgbClr val="F6F6F4">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00000">
                <a:off x="5430043" y="1128103"/>
                <a:ext cx="1064207" cy="9717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5" name="Title 1"/>
              <p:cNvSpPr txBox="1">
                <a:spLocks/>
              </p:cNvSpPr>
              <p:nvPr/>
            </p:nvSpPr>
            <p:spPr>
              <a:xfrm flipV="1">
                <a:off x="5537454" y="1348797"/>
                <a:ext cx="850909" cy="363548"/>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j-ea"/>
                    <a:cs typeface="Arial"/>
                  </a:rPr>
                  <a:t>BASIC</a:t>
                </a:r>
              </a:p>
            </p:txBody>
          </p:sp>
        </p:grpSp>
        <p:grpSp>
          <p:nvGrpSpPr>
            <p:cNvPr id="30738" name="Group 21"/>
            <p:cNvGrpSpPr>
              <a:grpSpLocks/>
            </p:cNvGrpSpPr>
            <p:nvPr/>
          </p:nvGrpSpPr>
          <p:grpSpPr bwMode="auto">
            <a:xfrm>
              <a:off x="4579141" y="2000514"/>
              <a:ext cx="1087438" cy="901484"/>
              <a:chOff x="3116262" y="975703"/>
              <a:chExt cx="1087438" cy="1149706"/>
            </a:xfrm>
          </p:grpSpPr>
          <p:pic>
            <p:nvPicPr>
              <p:cNvPr id="30748" name="Picture 13" descr="large bubble.jpg"/>
              <p:cNvPicPr>
                <a:picLocks noChangeAspect="1"/>
              </p:cNvPicPr>
              <p:nvPr/>
            </p:nvPicPr>
            <p:blipFill>
              <a:blip r:embed="rId7">
                <a:clrChange>
                  <a:clrFrom>
                    <a:srgbClr val="F6F6F4"/>
                  </a:clrFrom>
                  <a:clrTo>
                    <a:srgbClr val="F6F6F4">
                      <a:alpha val="0"/>
                    </a:srgbClr>
                  </a:clrTo>
                </a:clrChange>
                <a:extLst>
                  <a:ext uri="{28A0092B-C50C-407E-A947-70E740481C1C}">
                    <a14:useLocalDpi xmlns:a14="http://schemas.microsoft.com/office/drawing/2010/main" val="0"/>
                  </a:ext>
                </a:extLst>
              </a:blip>
              <a:srcRect/>
              <a:stretch>
                <a:fillRect/>
              </a:stretch>
            </p:blipFill>
            <p:spPr bwMode="auto">
              <a:xfrm>
                <a:off x="3116262" y="975703"/>
                <a:ext cx="1087438" cy="114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itle 1"/>
              <p:cNvSpPr txBox="1">
                <a:spLocks/>
              </p:cNvSpPr>
              <p:nvPr/>
            </p:nvSpPr>
            <p:spPr>
              <a:xfrm>
                <a:off x="3116881" y="1210694"/>
                <a:ext cx="1087448" cy="449477"/>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j-ea"/>
                    <a:cs typeface="Arial"/>
                  </a:rPr>
                  <a:t>Libya</a:t>
                </a:r>
              </a:p>
            </p:txBody>
          </p:sp>
        </p:grpSp>
        <p:grpSp>
          <p:nvGrpSpPr>
            <p:cNvPr id="30739" name="Group 22"/>
            <p:cNvGrpSpPr>
              <a:grpSpLocks/>
            </p:cNvGrpSpPr>
            <p:nvPr/>
          </p:nvGrpSpPr>
          <p:grpSpPr bwMode="auto">
            <a:xfrm rot="-5400000">
              <a:off x="3989700" y="3463585"/>
              <a:ext cx="1087438" cy="1087438"/>
              <a:chOff x="3116262" y="820613"/>
              <a:chExt cx="1087438" cy="1386862"/>
            </a:xfrm>
          </p:grpSpPr>
          <p:pic>
            <p:nvPicPr>
              <p:cNvPr id="30746" name="Picture 13" descr="large bubble.jpg"/>
              <p:cNvPicPr>
                <a:picLocks noChangeAspect="1"/>
              </p:cNvPicPr>
              <p:nvPr/>
            </p:nvPicPr>
            <p:blipFill>
              <a:blip r:embed="rId7">
                <a:clrChange>
                  <a:clrFrom>
                    <a:srgbClr val="F6F6F4"/>
                  </a:clrFrom>
                  <a:clrTo>
                    <a:srgbClr val="F6F6F4">
                      <a:alpha val="0"/>
                    </a:srgbClr>
                  </a:clrTo>
                </a:clrChange>
                <a:extLst>
                  <a:ext uri="{28A0092B-C50C-407E-A947-70E740481C1C}">
                    <a14:useLocalDpi xmlns:a14="http://schemas.microsoft.com/office/drawing/2010/main" val="0"/>
                  </a:ext>
                </a:extLst>
              </a:blip>
              <a:srcRect/>
              <a:stretch>
                <a:fillRect/>
              </a:stretch>
            </p:blipFill>
            <p:spPr bwMode="auto">
              <a:xfrm>
                <a:off x="3116262" y="975703"/>
                <a:ext cx="1087438" cy="114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txBox="1">
                <a:spLocks/>
              </p:cNvSpPr>
              <p:nvPr/>
            </p:nvSpPr>
            <p:spPr>
              <a:xfrm rot="5400000">
                <a:off x="2889580" y="1288781"/>
                <a:ext cx="1386875" cy="449276"/>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j-ea"/>
                    <a:cs typeface="Arial"/>
                  </a:rPr>
                  <a:t>Angola</a:t>
                </a:r>
              </a:p>
            </p:txBody>
          </p:sp>
        </p:grpSp>
        <p:grpSp>
          <p:nvGrpSpPr>
            <p:cNvPr id="30740" name="Group 23"/>
            <p:cNvGrpSpPr>
              <a:grpSpLocks/>
            </p:cNvGrpSpPr>
            <p:nvPr/>
          </p:nvGrpSpPr>
          <p:grpSpPr bwMode="auto">
            <a:xfrm>
              <a:off x="3811587" y="2935807"/>
              <a:ext cx="1087438" cy="1087438"/>
              <a:chOff x="3069887" y="857125"/>
              <a:chExt cx="1087438" cy="1386862"/>
            </a:xfrm>
          </p:grpSpPr>
          <p:pic>
            <p:nvPicPr>
              <p:cNvPr id="30744" name="Picture 13" descr="large bubble.jpg"/>
              <p:cNvPicPr>
                <a:picLocks noChangeAspect="1"/>
              </p:cNvPicPr>
              <p:nvPr/>
            </p:nvPicPr>
            <p:blipFill>
              <a:blip r:embed="rId7">
                <a:clrChange>
                  <a:clrFrom>
                    <a:srgbClr val="F6F6F4"/>
                  </a:clrFrom>
                  <a:clrTo>
                    <a:srgbClr val="F6F6F4">
                      <a:alpha val="0"/>
                    </a:srgbClr>
                  </a:clrTo>
                </a:clrChange>
                <a:extLst>
                  <a:ext uri="{28A0092B-C50C-407E-A947-70E740481C1C}">
                    <a14:useLocalDpi xmlns:a14="http://schemas.microsoft.com/office/drawing/2010/main" val="0"/>
                  </a:ext>
                </a:extLst>
              </a:blip>
              <a:srcRect/>
              <a:stretch>
                <a:fillRect/>
              </a:stretch>
            </p:blipFill>
            <p:spPr bwMode="auto">
              <a:xfrm rot="-5400000">
                <a:off x="2966550" y="1099814"/>
                <a:ext cx="1386862" cy="90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1"/>
              <p:cNvSpPr txBox="1">
                <a:spLocks/>
              </p:cNvSpPr>
              <p:nvPr/>
            </p:nvSpPr>
            <p:spPr>
              <a:xfrm>
                <a:off x="3069703" y="1350982"/>
                <a:ext cx="1087448" cy="757228"/>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j-ea"/>
                    <a:cs typeface="Arial"/>
                  </a:rPr>
                  <a:t>Nigeria</a:t>
                </a:r>
              </a:p>
            </p:txBody>
          </p:sp>
        </p:grpSp>
        <p:grpSp>
          <p:nvGrpSpPr>
            <p:cNvPr id="30741" name="Group 24"/>
            <p:cNvGrpSpPr>
              <a:grpSpLocks/>
            </p:cNvGrpSpPr>
            <p:nvPr/>
          </p:nvGrpSpPr>
          <p:grpSpPr bwMode="auto">
            <a:xfrm rot="5400000">
              <a:off x="4085905" y="1836873"/>
              <a:ext cx="901484" cy="1093419"/>
              <a:chOff x="3209240" y="857125"/>
              <a:chExt cx="901484" cy="1394492"/>
            </a:xfrm>
          </p:grpSpPr>
          <p:pic>
            <p:nvPicPr>
              <p:cNvPr id="30742" name="Picture 13" descr="large bubble.jpg"/>
              <p:cNvPicPr>
                <a:picLocks noChangeAspect="1"/>
              </p:cNvPicPr>
              <p:nvPr/>
            </p:nvPicPr>
            <p:blipFill>
              <a:blip r:embed="rId7">
                <a:clrChange>
                  <a:clrFrom>
                    <a:srgbClr val="F6F6F4"/>
                  </a:clrFrom>
                  <a:clrTo>
                    <a:srgbClr val="F6F6F4">
                      <a:alpha val="0"/>
                    </a:srgbClr>
                  </a:clrTo>
                </a:clrChange>
                <a:extLst>
                  <a:ext uri="{28A0092B-C50C-407E-A947-70E740481C1C}">
                    <a14:useLocalDpi xmlns:a14="http://schemas.microsoft.com/office/drawing/2010/main" val="0"/>
                  </a:ext>
                </a:extLst>
              </a:blip>
              <a:srcRect/>
              <a:stretch>
                <a:fillRect/>
              </a:stretch>
            </p:blipFill>
            <p:spPr bwMode="auto">
              <a:xfrm rot="-6600000">
                <a:off x="2966551" y="1099814"/>
                <a:ext cx="1386862" cy="90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p:cNvSpPr txBox="1">
                <a:spLocks/>
              </p:cNvSpPr>
              <p:nvPr/>
            </p:nvSpPr>
            <p:spPr>
              <a:xfrm rot="16200000">
                <a:off x="2877273" y="1382897"/>
                <a:ext cx="1386877" cy="352435"/>
              </a:xfrm>
              <a:prstGeom prst="rect">
                <a:avLst/>
              </a:prstGeom>
            </p:spPr>
            <p:txBody>
              <a:bodyPr/>
              <a:lstStyle>
                <a:lvl1pPr algn="l">
                  <a:defRPr sz="3500">
                    <a:solidFill>
                      <a:srgbClr val="FF6600"/>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j-ea"/>
                    <a:cs typeface="Arial"/>
                  </a:rPr>
                  <a:t>Algeria</a:t>
                </a:r>
              </a:p>
            </p:txBody>
          </p:sp>
        </p:grpSp>
      </p:grpSp>
    </p:spTree>
    <p:extLst>
      <p:ext uri="{BB962C8B-B14F-4D97-AF65-F5344CB8AC3E}">
        <p14:creationId xmlns:p14="http://schemas.microsoft.com/office/powerpoint/2010/main" val="245673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F4D712-ED5A-4A75-9367-8814A44E341B}"/>
              </a:ext>
            </a:extLst>
          </p:cNvPr>
          <p:cNvPicPr>
            <a:picLocks noGrp="1" noChangeAspect="1"/>
          </p:cNvPicPr>
          <p:nvPr>
            <p:ph idx="1"/>
          </p:nvPr>
        </p:nvPicPr>
        <p:blipFill rotWithShape="1">
          <a:blip r:embed="rId3"/>
          <a:srcRect r="38739"/>
          <a:stretch/>
        </p:blipFill>
        <p:spPr>
          <a:xfrm>
            <a:off x="415112" y="47944"/>
            <a:ext cx="6420027" cy="6786700"/>
          </a:xfrm>
        </p:spPr>
      </p:pic>
      <p:sp>
        <p:nvSpPr>
          <p:cNvPr id="5" name="Title 1">
            <a:extLst>
              <a:ext uri="{FF2B5EF4-FFF2-40B4-BE49-F238E27FC236}">
                <a16:creationId xmlns:a16="http://schemas.microsoft.com/office/drawing/2014/main" id="{C7831DA7-5614-4D1A-863F-FE5A2231E3A7}"/>
              </a:ext>
            </a:extLst>
          </p:cNvPr>
          <p:cNvSpPr txBox="1">
            <a:spLocks/>
          </p:cNvSpPr>
          <p:nvPr/>
        </p:nvSpPr>
        <p:spPr bwMode="auto">
          <a:xfrm>
            <a:off x="3989705" y="274322"/>
            <a:ext cx="79629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Arial" pitchFamily="34" charset="0"/>
              </a:rPr>
              <a:t>Equity: income groups</a:t>
            </a:r>
          </a:p>
        </p:txBody>
      </p:sp>
      <p:sp>
        <p:nvSpPr>
          <p:cNvPr id="8" name="Rectangle 7">
            <a:extLst>
              <a:ext uri="{FF2B5EF4-FFF2-40B4-BE49-F238E27FC236}">
                <a16:creationId xmlns:a16="http://schemas.microsoft.com/office/drawing/2014/main" id="{C782AE76-4903-4EB8-AA01-847C68BCD1A6}"/>
              </a:ext>
            </a:extLst>
          </p:cNvPr>
          <p:cNvSpPr/>
          <p:nvPr/>
        </p:nvSpPr>
        <p:spPr>
          <a:xfrm>
            <a:off x="5240012" y="270832"/>
            <a:ext cx="1686567" cy="39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Geneva"/>
            </a:endParaRPr>
          </a:p>
        </p:txBody>
      </p:sp>
    </p:spTree>
    <p:extLst>
      <p:ext uri="{BB962C8B-B14F-4D97-AF65-F5344CB8AC3E}">
        <p14:creationId xmlns:p14="http://schemas.microsoft.com/office/powerpoint/2010/main" val="80486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285AAB0D-71E5-4F8A-AAC7-93C24A7888F6}"/>
              </a:ext>
            </a:extLst>
          </p:cNvPr>
          <p:cNvPicPr>
            <a:picLocks noChangeAspect="1"/>
          </p:cNvPicPr>
          <p:nvPr/>
        </p:nvPicPr>
        <p:blipFill rotWithShape="1">
          <a:blip r:embed="rId2"/>
          <a:srcRect l="47007" b="22342"/>
          <a:stretch/>
        </p:blipFill>
        <p:spPr bwMode="auto">
          <a:xfrm>
            <a:off x="601449" y="126840"/>
            <a:ext cx="6959249" cy="660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4AA0A2E8-28F5-4CAC-B9C0-255D88323A5E}"/>
              </a:ext>
            </a:extLst>
          </p:cNvPr>
          <p:cNvSpPr txBox="1">
            <a:spLocks/>
          </p:cNvSpPr>
          <p:nvPr/>
        </p:nvSpPr>
        <p:spPr bwMode="auto">
          <a:xfrm>
            <a:off x="3909695" y="217168"/>
            <a:ext cx="79629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Arial" pitchFamily="34" charset="0"/>
              </a:rPr>
              <a:t>Equity: income groups</a:t>
            </a:r>
          </a:p>
        </p:txBody>
      </p:sp>
      <p:sp>
        <p:nvSpPr>
          <p:cNvPr id="4" name="Rectangle 3">
            <a:extLst>
              <a:ext uri="{FF2B5EF4-FFF2-40B4-BE49-F238E27FC236}">
                <a16:creationId xmlns:a16="http://schemas.microsoft.com/office/drawing/2014/main" id="{6CFF5ADE-ED56-45B5-B6E5-5D01FEFDB22C}"/>
              </a:ext>
            </a:extLst>
          </p:cNvPr>
          <p:cNvSpPr/>
          <p:nvPr/>
        </p:nvSpPr>
        <p:spPr>
          <a:xfrm>
            <a:off x="469265" y="5680711"/>
            <a:ext cx="2159635" cy="1140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Geneva"/>
            </a:endParaRPr>
          </a:p>
        </p:txBody>
      </p:sp>
    </p:spTree>
    <p:extLst>
      <p:ext uri="{BB962C8B-B14F-4D97-AF65-F5344CB8AC3E}">
        <p14:creationId xmlns:p14="http://schemas.microsoft.com/office/powerpoint/2010/main" val="2559292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Content Placeholder 2">
            <a:extLst>
              <a:ext uri="{FF2B5EF4-FFF2-40B4-BE49-F238E27FC236}">
                <a16:creationId xmlns:a16="http://schemas.microsoft.com/office/drawing/2014/main" id="{482377F8-1115-4DBD-AF28-1FF7692B5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998" t="4666" r="4478"/>
          <a:stretch>
            <a:fillRect/>
          </a:stretch>
        </p:blipFill>
        <p:spPr bwMode="auto">
          <a:xfrm>
            <a:off x="1524000" y="-99392"/>
            <a:ext cx="9144000" cy="724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F0D125C-93DF-463B-8CBA-2EA43C314308}"/>
              </a:ext>
            </a:extLst>
          </p:cNvPr>
          <p:cNvSpPr txBox="1"/>
          <p:nvPr/>
        </p:nvSpPr>
        <p:spPr>
          <a:xfrm>
            <a:off x="1847529" y="817548"/>
            <a:ext cx="8064897" cy="523220"/>
          </a:xfrm>
          <a:prstGeom prst="rect">
            <a:avLst/>
          </a:prstGeom>
          <a:noFill/>
          <a:ln>
            <a:noFill/>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itchFamily="34" charset="0"/>
                <a:cs typeface="Arial" panose="020B0604020202020204" pitchFamily="34" charset="0"/>
              </a:rPr>
              <a:t>Socio-economic equity</a:t>
            </a:r>
          </a:p>
        </p:txBody>
      </p:sp>
      <p:pic>
        <p:nvPicPr>
          <p:cNvPr id="4" name="Content Placeholder 3">
            <a:extLst>
              <a:ext uri="{FF2B5EF4-FFF2-40B4-BE49-F238E27FC236}">
                <a16:creationId xmlns:a16="http://schemas.microsoft.com/office/drawing/2014/main" id="{0D2C0F5A-D4C1-4BFD-95AC-01AADACB7311}"/>
              </a:ext>
            </a:extLst>
          </p:cNvPr>
          <p:cNvPicPr>
            <a:picLocks noChangeAspect="1"/>
          </p:cNvPicPr>
          <p:nvPr/>
        </p:nvPicPr>
        <p:blipFill rotWithShape="1">
          <a:blip r:embed="rId4">
            <a:extLst>
              <a:ext uri="{28A0092B-C50C-407E-A947-70E740481C1C}">
                <a14:useLocalDpi xmlns:a14="http://schemas.microsoft.com/office/drawing/2010/main" val="0"/>
              </a:ext>
            </a:extLst>
          </a:blip>
          <a:srcRect l="55999" r="2178"/>
          <a:stretch/>
        </p:blipFill>
        <p:spPr>
          <a:xfrm>
            <a:off x="6096000" y="-197644"/>
            <a:ext cx="4571256" cy="7253288"/>
          </a:xfrm>
          <a:prstGeom prst="rect">
            <a:avLst/>
          </a:prstGeom>
        </p:spPr>
      </p:pic>
    </p:spTree>
    <p:extLst>
      <p:ext uri="{BB962C8B-B14F-4D97-AF65-F5344CB8AC3E}">
        <p14:creationId xmlns:p14="http://schemas.microsoft.com/office/powerpoint/2010/main" val="41977261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555171" y="0"/>
            <a:ext cx="12192000" cy="6858000"/>
          </a:xfrm>
          <a:prstGeom prst="rect">
            <a:avLst/>
          </a:prstGeom>
        </p:spPr>
      </p:pic>
      <p:sp>
        <p:nvSpPr>
          <p:cNvPr id="5" name="TextBox 4">
            <a:extLst>
              <a:ext uri="{FF2B5EF4-FFF2-40B4-BE49-F238E27FC236}">
                <a16:creationId xmlns:a16="http://schemas.microsoft.com/office/drawing/2014/main" id="{89849D84-FB02-4D98-9A99-89B6D85D1468}"/>
              </a:ext>
            </a:extLst>
          </p:cNvPr>
          <p:cNvSpPr txBox="1"/>
          <p:nvPr/>
        </p:nvSpPr>
        <p:spPr>
          <a:xfrm>
            <a:off x="555171" y="639556"/>
            <a:ext cx="8352928" cy="64633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rPr>
              <a:t>Concept 1: gases and temperature</a:t>
            </a:r>
            <a:endParaRPr kumimoji="0" lang="en-ZA" sz="3600" b="1" i="0" u="none" strike="noStrike" kern="1200" cap="none" spc="0" normalizeH="0" baseline="0" noProof="0" dirty="0">
              <a:ln>
                <a:noFill/>
              </a:ln>
              <a:solidFill>
                <a:srgbClr val="002060"/>
              </a:solidFill>
              <a:effectLst/>
              <a:uLnTx/>
              <a:uFillTx/>
              <a:latin typeface="Arial" pitchFamily="34" charset="0"/>
              <a:cs typeface="Arial" panose="020B0604020202020204" pitchFamily="34" charset="0"/>
            </a:endParaRPr>
          </a:p>
        </p:txBody>
      </p:sp>
      <p:sp>
        <p:nvSpPr>
          <p:cNvPr id="7" name="TextBox 6">
            <a:extLst>
              <a:ext uri="{FF2B5EF4-FFF2-40B4-BE49-F238E27FC236}">
                <a16:creationId xmlns:a16="http://schemas.microsoft.com/office/drawing/2014/main" id="{D8B6DDA0-DC13-48F3-A1FE-433656C7CF20}"/>
              </a:ext>
            </a:extLst>
          </p:cNvPr>
          <p:cNvSpPr txBox="1"/>
          <p:nvPr/>
        </p:nvSpPr>
        <p:spPr>
          <a:xfrm>
            <a:off x="950707" y="6366250"/>
            <a:ext cx="235885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4116896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AFDF673-9D4B-479A-A8DC-1090ED83C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600" y="-71438"/>
            <a:ext cx="9144000"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2DC42441-DBE6-43BB-B1AD-2200AEBA7273}"/>
              </a:ext>
            </a:extLst>
          </p:cNvPr>
          <p:cNvSpPr txBox="1"/>
          <p:nvPr/>
        </p:nvSpPr>
        <p:spPr>
          <a:xfrm>
            <a:off x="2063552" y="5445224"/>
            <a:ext cx="8064897" cy="523220"/>
          </a:xfrm>
          <a:prstGeom prst="rect">
            <a:avLst/>
          </a:prstGeom>
          <a:noFill/>
          <a:ln>
            <a:noFill/>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itchFamily="34" charset="0"/>
                <a:cs typeface="Arial" panose="020B0604020202020204" pitchFamily="34" charset="0"/>
              </a:rPr>
              <a:t>Gender equity</a:t>
            </a:r>
          </a:p>
        </p:txBody>
      </p:sp>
    </p:spTree>
    <p:extLst>
      <p:ext uri="{BB962C8B-B14F-4D97-AF65-F5344CB8AC3E}">
        <p14:creationId xmlns:p14="http://schemas.microsoft.com/office/powerpoint/2010/main" val="6732449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DEBC25-1BBD-FFCD-8362-219E2177B194}"/>
              </a:ext>
            </a:extLst>
          </p:cNvPr>
          <p:cNvPicPr>
            <a:picLocks noChangeAspect="1"/>
          </p:cNvPicPr>
          <p:nvPr/>
        </p:nvPicPr>
        <p:blipFill>
          <a:blip r:embed="rId3"/>
          <a:stretch>
            <a:fillRect/>
          </a:stretch>
        </p:blipFill>
        <p:spPr>
          <a:xfrm>
            <a:off x="358249" y="527961"/>
            <a:ext cx="10974759" cy="5606959"/>
          </a:xfrm>
          <a:prstGeom prst="rect">
            <a:avLst/>
          </a:prstGeom>
        </p:spPr>
      </p:pic>
      <p:sp>
        <p:nvSpPr>
          <p:cNvPr id="6" name="Rectangle 5">
            <a:extLst>
              <a:ext uri="{FF2B5EF4-FFF2-40B4-BE49-F238E27FC236}">
                <a16:creationId xmlns:a16="http://schemas.microsoft.com/office/drawing/2014/main" id="{09106533-9C30-D13E-4EE6-59E625D9600B}"/>
              </a:ext>
            </a:extLst>
          </p:cNvPr>
          <p:cNvSpPr/>
          <p:nvPr/>
        </p:nvSpPr>
        <p:spPr>
          <a:xfrm>
            <a:off x="10456708" y="484421"/>
            <a:ext cx="664028" cy="31568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AB4785C9-96CB-D1D9-8285-341E0451B65F}"/>
              </a:ext>
            </a:extLst>
          </p:cNvPr>
          <p:cNvSpPr txBox="1"/>
          <p:nvPr/>
        </p:nvSpPr>
        <p:spPr>
          <a:xfrm>
            <a:off x="620486" y="6106884"/>
            <a:ext cx="8131627" cy="461665"/>
          </a:xfrm>
          <a:prstGeom prst="rect">
            <a:avLst/>
          </a:prstGeom>
          <a:noFill/>
        </p:spPr>
        <p:txBody>
          <a:bodyPr wrap="square" rtlCol="0">
            <a:spAutoFit/>
          </a:bodyPr>
          <a:lstStyle/>
          <a:p>
            <a:r>
              <a:rPr lang="en-US" sz="2400" dirty="0"/>
              <a:t>Manual page 21 – pick one of the mitigation examples</a:t>
            </a:r>
            <a:endParaRPr lang="en-ZA" sz="2400" dirty="0"/>
          </a:p>
        </p:txBody>
      </p:sp>
      <p:sp>
        <p:nvSpPr>
          <p:cNvPr id="9" name="TextBox 8">
            <a:extLst>
              <a:ext uri="{FF2B5EF4-FFF2-40B4-BE49-F238E27FC236}">
                <a16:creationId xmlns:a16="http://schemas.microsoft.com/office/drawing/2014/main" id="{D4FB29C8-B77E-87F6-E5B0-93EFF799DD84}"/>
              </a:ext>
            </a:extLst>
          </p:cNvPr>
          <p:cNvSpPr txBox="1"/>
          <p:nvPr/>
        </p:nvSpPr>
        <p:spPr>
          <a:xfrm>
            <a:off x="10091057" y="128401"/>
            <a:ext cx="2100943" cy="461665"/>
          </a:xfrm>
          <a:prstGeom prst="rect">
            <a:avLst/>
          </a:prstGeom>
          <a:noFill/>
        </p:spPr>
        <p:txBody>
          <a:bodyPr wrap="square">
            <a:spAutoFit/>
          </a:bodyPr>
          <a:lstStyle/>
          <a:p>
            <a:r>
              <a:rPr lang="en-ZA" sz="2400" b="1" dirty="0">
                <a:effectLst/>
                <a:latin typeface="+mn-lt"/>
                <a:ea typeface="Calibri" panose="020F0502020204030204" pitchFamily="34" charset="0"/>
              </a:rPr>
              <a:t>Activity 1.1.3</a:t>
            </a:r>
            <a:endParaRPr lang="en-ZA" sz="2400" dirty="0">
              <a:latin typeface="+mn-lt"/>
            </a:endParaRPr>
          </a:p>
        </p:txBody>
      </p:sp>
    </p:spTree>
    <p:extLst>
      <p:ext uri="{BB962C8B-B14F-4D97-AF65-F5344CB8AC3E}">
        <p14:creationId xmlns:p14="http://schemas.microsoft.com/office/powerpoint/2010/main" val="1514024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46ECA2-9F7E-4DB4-93F0-6548BC6524B0}"/>
              </a:ext>
            </a:extLst>
          </p:cNvPr>
          <p:cNvSpPr txBox="1"/>
          <p:nvPr/>
        </p:nvSpPr>
        <p:spPr>
          <a:xfrm>
            <a:off x="734331" y="468592"/>
            <a:ext cx="7578725" cy="2554545"/>
          </a:xfrm>
          <a:prstGeom prst="rect">
            <a:avLst/>
          </a:prstGeom>
          <a:solidFill>
            <a:srgbClr val="FF9900"/>
          </a:solidFill>
        </p:spPr>
        <p:txBody>
          <a:bodyPr wrap="square">
            <a:spAutoFit/>
          </a:bodyPr>
          <a:lstStyle/>
          <a:p>
            <a:pPr lvl="1"/>
            <a:endParaRPr lang="en-ZA" dirty="0">
              <a:solidFill>
                <a:schemeClr val="bg1"/>
              </a:solidFill>
              <a:latin typeface="+mn-lt"/>
              <a:ea typeface="Calibri" panose="020F0502020204030204" pitchFamily="34" charset="0"/>
              <a:cs typeface="Times New Roman" panose="02020603050405020304" pitchFamily="18" charset="0"/>
            </a:endParaRPr>
          </a:p>
          <a:p>
            <a:pPr lvl="1"/>
            <a:r>
              <a:rPr lang="en-ZA" dirty="0">
                <a:solidFill>
                  <a:schemeClr val="bg1"/>
                </a:solidFill>
                <a:latin typeface="+mn-lt"/>
                <a:ea typeface="Calibri" panose="020F0502020204030204" pitchFamily="34" charset="0"/>
                <a:cs typeface="Times New Roman" panose="02020603050405020304" pitchFamily="18" charset="0"/>
              </a:rPr>
              <a:t>What could be the negative and positive impacts on workers and the working class?</a:t>
            </a:r>
          </a:p>
          <a:p>
            <a:pPr lvl="1"/>
            <a:endParaRPr lang="en-ZA" dirty="0">
              <a:solidFill>
                <a:schemeClr val="bg1"/>
              </a:solidFill>
              <a:latin typeface="+mn-lt"/>
            </a:endParaRPr>
          </a:p>
        </p:txBody>
      </p:sp>
      <p:sp>
        <p:nvSpPr>
          <p:cNvPr id="2" name="TextBox 1">
            <a:extLst>
              <a:ext uri="{FF2B5EF4-FFF2-40B4-BE49-F238E27FC236}">
                <a16:creationId xmlns:a16="http://schemas.microsoft.com/office/drawing/2014/main" id="{50AC4A78-1867-227F-F009-83F5D6E4C8D7}"/>
              </a:ext>
            </a:extLst>
          </p:cNvPr>
          <p:cNvSpPr txBox="1"/>
          <p:nvPr/>
        </p:nvSpPr>
        <p:spPr>
          <a:xfrm>
            <a:off x="734332" y="3243437"/>
            <a:ext cx="7578725" cy="2062103"/>
          </a:xfrm>
          <a:prstGeom prst="rect">
            <a:avLst/>
          </a:prstGeom>
          <a:solidFill>
            <a:srgbClr val="FF9900"/>
          </a:solidFill>
        </p:spPr>
        <p:txBody>
          <a:bodyPr wrap="square">
            <a:spAutoFit/>
          </a:bodyPr>
          <a:lstStyle/>
          <a:p>
            <a:pPr lvl="1"/>
            <a:endParaRPr lang="en-ZA" dirty="0">
              <a:solidFill>
                <a:schemeClr val="bg1"/>
              </a:solidFill>
              <a:latin typeface="+mn-lt"/>
              <a:ea typeface="Calibri" panose="020F0502020204030204" pitchFamily="34" charset="0"/>
              <a:cs typeface="Times New Roman" panose="02020603050405020304" pitchFamily="18" charset="0"/>
            </a:endParaRPr>
          </a:p>
          <a:p>
            <a:pPr lvl="1"/>
            <a:r>
              <a:rPr lang="en-ZA" dirty="0">
                <a:solidFill>
                  <a:schemeClr val="bg1"/>
                </a:solidFill>
                <a:latin typeface="+mn-lt"/>
                <a:ea typeface="Calibri" panose="020F0502020204030204" pitchFamily="34" charset="0"/>
                <a:cs typeface="Times New Roman" panose="02020603050405020304" pitchFamily="18" charset="0"/>
              </a:rPr>
              <a:t>Would this initiative affect women and men differently?</a:t>
            </a:r>
          </a:p>
          <a:p>
            <a:pPr marL="914400" lvl="1" indent="-457200">
              <a:buFontTx/>
              <a:buChar char="-"/>
            </a:pPr>
            <a:endParaRPr lang="en-ZA" dirty="0">
              <a:solidFill>
                <a:schemeClr val="bg1"/>
              </a:solidFill>
              <a:latin typeface="+mn-lt"/>
            </a:endParaRPr>
          </a:p>
        </p:txBody>
      </p:sp>
      <p:sp>
        <p:nvSpPr>
          <p:cNvPr id="5" name="TextBox 4">
            <a:extLst>
              <a:ext uri="{FF2B5EF4-FFF2-40B4-BE49-F238E27FC236}">
                <a16:creationId xmlns:a16="http://schemas.microsoft.com/office/drawing/2014/main" id="{FED5F7E0-1370-8EAA-159C-E45FDA37D735}"/>
              </a:ext>
            </a:extLst>
          </p:cNvPr>
          <p:cNvSpPr txBox="1"/>
          <p:nvPr/>
        </p:nvSpPr>
        <p:spPr>
          <a:xfrm>
            <a:off x="734332" y="5645219"/>
            <a:ext cx="8131627" cy="461665"/>
          </a:xfrm>
          <a:prstGeom prst="rect">
            <a:avLst/>
          </a:prstGeom>
          <a:noFill/>
        </p:spPr>
        <p:txBody>
          <a:bodyPr wrap="square" rtlCol="0">
            <a:spAutoFit/>
          </a:bodyPr>
          <a:lstStyle/>
          <a:p>
            <a:r>
              <a:rPr lang="en-US" sz="2400" dirty="0"/>
              <a:t>Write one idea in the Chat. Write: initiative: idea</a:t>
            </a:r>
            <a:endParaRPr lang="en-ZA" sz="2400" dirty="0"/>
          </a:p>
        </p:txBody>
      </p:sp>
      <p:sp>
        <p:nvSpPr>
          <p:cNvPr id="6" name="TextBox 5">
            <a:extLst>
              <a:ext uri="{FF2B5EF4-FFF2-40B4-BE49-F238E27FC236}">
                <a16:creationId xmlns:a16="http://schemas.microsoft.com/office/drawing/2014/main" id="{BF744692-C785-4DEA-A6EA-15ACEA1B0BB9}"/>
              </a:ext>
            </a:extLst>
          </p:cNvPr>
          <p:cNvSpPr txBox="1"/>
          <p:nvPr/>
        </p:nvSpPr>
        <p:spPr>
          <a:xfrm>
            <a:off x="10091057" y="128401"/>
            <a:ext cx="2100943" cy="461665"/>
          </a:xfrm>
          <a:prstGeom prst="rect">
            <a:avLst/>
          </a:prstGeom>
          <a:noFill/>
        </p:spPr>
        <p:txBody>
          <a:bodyPr wrap="square">
            <a:spAutoFit/>
          </a:bodyPr>
          <a:lstStyle/>
          <a:p>
            <a:r>
              <a:rPr lang="en-ZA" sz="2400" b="1" dirty="0">
                <a:effectLst/>
                <a:latin typeface="+mn-lt"/>
                <a:ea typeface="Calibri" panose="020F0502020204030204" pitchFamily="34" charset="0"/>
              </a:rPr>
              <a:t>Activity 1.1.3</a:t>
            </a:r>
            <a:endParaRPr lang="en-ZA" sz="2400" dirty="0">
              <a:latin typeface="+mn-lt"/>
            </a:endParaRPr>
          </a:p>
        </p:txBody>
      </p:sp>
    </p:spTree>
    <p:extLst>
      <p:ext uri="{BB962C8B-B14F-4D97-AF65-F5344CB8AC3E}">
        <p14:creationId xmlns:p14="http://schemas.microsoft.com/office/powerpoint/2010/main" val="1360968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45F57-CB16-D0A7-9862-7750BE94B7D5}"/>
              </a:ext>
            </a:extLst>
          </p:cNvPr>
          <p:cNvPicPr>
            <a:picLocks noChangeAspect="1"/>
          </p:cNvPicPr>
          <p:nvPr/>
        </p:nvPicPr>
        <p:blipFill>
          <a:blip r:embed="rId2"/>
          <a:stretch>
            <a:fillRect/>
          </a:stretch>
        </p:blipFill>
        <p:spPr>
          <a:xfrm>
            <a:off x="511628" y="1099457"/>
            <a:ext cx="11321143" cy="3330158"/>
          </a:xfrm>
          <a:prstGeom prst="rect">
            <a:avLst/>
          </a:prstGeom>
        </p:spPr>
      </p:pic>
      <p:sp>
        <p:nvSpPr>
          <p:cNvPr id="6" name="Rectangle 5">
            <a:extLst>
              <a:ext uri="{FF2B5EF4-FFF2-40B4-BE49-F238E27FC236}">
                <a16:creationId xmlns:a16="http://schemas.microsoft.com/office/drawing/2014/main" id="{C43FEB8B-0700-B9F2-63D1-3E129D5B263E}"/>
              </a:ext>
            </a:extLst>
          </p:cNvPr>
          <p:cNvSpPr/>
          <p:nvPr/>
        </p:nvSpPr>
        <p:spPr>
          <a:xfrm>
            <a:off x="511628" y="894865"/>
            <a:ext cx="3624942" cy="7184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C6AB8719-BC6D-7580-40FD-63A0D2690CBE}"/>
              </a:ext>
            </a:extLst>
          </p:cNvPr>
          <p:cNvSpPr txBox="1"/>
          <p:nvPr/>
        </p:nvSpPr>
        <p:spPr>
          <a:xfrm>
            <a:off x="620487" y="6106884"/>
            <a:ext cx="4027713" cy="461665"/>
          </a:xfrm>
          <a:prstGeom prst="rect">
            <a:avLst/>
          </a:prstGeom>
          <a:noFill/>
        </p:spPr>
        <p:txBody>
          <a:bodyPr wrap="square" rtlCol="0">
            <a:spAutoFit/>
          </a:bodyPr>
          <a:lstStyle/>
          <a:p>
            <a:r>
              <a:rPr lang="en-US" sz="2400" dirty="0"/>
              <a:t>Manual page 25</a:t>
            </a:r>
            <a:endParaRPr lang="en-ZA" sz="2400" dirty="0"/>
          </a:p>
        </p:txBody>
      </p:sp>
      <p:sp>
        <p:nvSpPr>
          <p:cNvPr id="8" name="TextBox 7">
            <a:extLst>
              <a:ext uri="{FF2B5EF4-FFF2-40B4-BE49-F238E27FC236}">
                <a16:creationId xmlns:a16="http://schemas.microsoft.com/office/drawing/2014/main" id="{FA965338-6FD3-09C0-F6F9-24F36161DA55}"/>
              </a:ext>
            </a:extLst>
          </p:cNvPr>
          <p:cNvSpPr txBox="1"/>
          <p:nvPr/>
        </p:nvSpPr>
        <p:spPr>
          <a:xfrm>
            <a:off x="10091057" y="128401"/>
            <a:ext cx="2100943" cy="461665"/>
          </a:xfrm>
          <a:prstGeom prst="rect">
            <a:avLst/>
          </a:prstGeom>
          <a:noFill/>
        </p:spPr>
        <p:txBody>
          <a:bodyPr wrap="square">
            <a:spAutoFit/>
          </a:bodyPr>
          <a:lstStyle/>
          <a:p>
            <a:r>
              <a:rPr lang="en-ZA" sz="2400" b="1" dirty="0">
                <a:effectLst/>
                <a:latin typeface="+mn-lt"/>
                <a:ea typeface="Calibri" panose="020F0502020204030204" pitchFamily="34" charset="0"/>
              </a:rPr>
              <a:t>Activity 1.2.2</a:t>
            </a:r>
            <a:endParaRPr lang="en-ZA" sz="2400" dirty="0">
              <a:latin typeface="+mn-lt"/>
            </a:endParaRPr>
          </a:p>
        </p:txBody>
      </p:sp>
    </p:spTree>
    <p:extLst>
      <p:ext uri="{BB962C8B-B14F-4D97-AF65-F5344CB8AC3E}">
        <p14:creationId xmlns:p14="http://schemas.microsoft.com/office/powerpoint/2010/main" val="2369016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AE84A91-FB64-2CFE-61C4-9CC64F04F68F}"/>
              </a:ext>
            </a:extLst>
          </p:cNvPr>
          <p:cNvGraphicFramePr>
            <a:graphicFrameLocks noGrp="1"/>
          </p:cNvGraphicFramePr>
          <p:nvPr>
            <p:extLst>
              <p:ext uri="{D42A27DB-BD31-4B8C-83A1-F6EECF244321}">
                <p14:modId xmlns:p14="http://schemas.microsoft.com/office/powerpoint/2010/main" val="1378657734"/>
              </p:ext>
            </p:extLst>
          </p:nvPr>
        </p:nvGraphicFramePr>
        <p:xfrm>
          <a:off x="403009" y="530149"/>
          <a:ext cx="11385982" cy="5797701"/>
        </p:xfrm>
        <a:graphic>
          <a:graphicData uri="http://schemas.openxmlformats.org/drawingml/2006/table">
            <a:tbl>
              <a:tblPr firstRow="1" firstCol="1" bandRow="1">
                <a:tableStyleId>{5C22544A-7EE6-4342-B048-85BDC9FD1C3A}</a:tableStyleId>
              </a:tblPr>
              <a:tblGrid>
                <a:gridCol w="698955">
                  <a:extLst>
                    <a:ext uri="{9D8B030D-6E8A-4147-A177-3AD203B41FA5}">
                      <a16:colId xmlns:a16="http://schemas.microsoft.com/office/drawing/2014/main" val="3134420372"/>
                    </a:ext>
                  </a:extLst>
                </a:gridCol>
                <a:gridCol w="4855027">
                  <a:extLst>
                    <a:ext uri="{9D8B030D-6E8A-4147-A177-3AD203B41FA5}">
                      <a16:colId xmlns:a16="http://schemas.microsoft.com/office/drawing/2014/main" val="4212512899"/>
                    </a:ext>
                  </a:extLst>
                </a:gridCol>
                <a:gridCol w="1944000">
                  <a:extLst>
                    <a:ext uri="{9D8B030D-6E8A-4147-A177-3AD203B41FA5}">
                      <a16:colId xmlns:a16="http://schemas.microsoft.com/office/drawing/2014/main" val="4221490980"/>
                    </a:ext>
                  </a:extLst>
                </a:gridCol>
                <a:gridCol w="1944000">
                  <a:extLst>
                    <a:ext uri="{9D8B030D-6E8A-4147-A177-3AD203B41FA5}">
                      <a16:colId xmlns:a16="http://schemas.microsoft.com/office/drawing/2014/main" val="2763004914"/>
                    </a:ext>
                  </a:extLst>
                </a:gridCol>
                <a:gridCol w="1944000">
                  <a:extLst>
                    <a:ext uri="{9D8B030D-6E8A-4147-A177-3AD203B41FA5}">
                      <a16:colId xmlns:a16="http://schemas.microsoft.com/office/drawing/2014/main" val="2107660486"/>
                    </a:ext>
                  </a:extLst>
                </a:gridCol>
              </a:tblGrid>
              <a:tr h="828243">
                <a:tc>
                  <a:txBody>
                    <a:bodyPr/>
                    <a:lstStyle/>
                    <a:p>
                      <a:pPr algn="ctr">
                        <a:lnSpc>
                          <a:spcPct val="115000"/>
                        </a:lnSpc>
                        <a:spcBef>
                          <a:spcPts val="200"/>
                        </a:spcBef>
                        <a:spcAft>
                          <a:spcPts val="1000"/>
                        </a:spcAft>
                      </a:pP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Bef>
                          <a:spcPts val="200"/>
                        </a:spcBef>
                        <a:spcAft>
                          <a:spcPts val="1000"/>
                        </a:spcAft>
                      </a:pPr>
                      <a:r>
                        <a:rPr lang="en-ZA" sz="2400" i="1" dirty="0">
                          <a:solidFill>
                            <a:schemeClr val="tx1"/>
                          </a:solidFill>
                          <a:effectLst/>
                        </a:rPr>
                        <a:t>Page number in Manual </a:t>
                      </a:r>
                      <a:r>
                        <a:rPr lang="en-ZA" sz="3600" i="1" dirty="0">
                          <a:solidFill>
                            <a:schemeClr val="tx1"/>
                          </a:solidFill>
                          <a:effectLst/>
                          <a:sym typeface="Wingdings" panose="05000000000000000000" pitchFamily="2" charset="2"/>
                        </a:rPr>
                        <a:t></a:t>
                      </a:r>
                      <a:endParaRPr lang="en-ZA" sz="3600" i="1" dirty="0">
                        <a:solidFill>
                          <a:schemeClr val="tx1"/>
                        </a:solidFill>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Colombia</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South Africa</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Spain</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3813315"/>
                  </a:ext>
                </a:extLst>
              </a:tr>
              <a:tr h="828243">
                <a:tc>
                  <a:txBody>
                    <a:bodyPr/>
                    <a:lstStyle/>
                    <a:p>
                      <a:pPr algn="ctr">
                        <a:lnSpc>
                          <a:spcPct val="115000"/>
                        </a:lnSpc>
                        <a:spcBef>
                          <a:spcPts val="200"/>
                        </a:spcBef>
                        <a:spcAft>
                          <a:spcPts val="1000"/>
                        </a:spcAft>
                      </a:pPr>
                      <a:r>
                        <a:rPr lang="en-US" sz="2400" dirty="0">
                          <a:solidFill>
                            <a:schemeClr val="tx1"/>
                          </a:solidFill>
                          <a:effectLst/>
                          <a:latin typeface="Calibri" panose="020F0502020204030204" pitchFamily="34" charset="0"/>
                          <a:ea typeface="Calibri" panose="020F0502020204030204" pitchFamily="34" charset="0"/>
                        </a:rPr>
                        <a:t>1</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200"/>
                        </a:spcBef>
                        <a:spcAft>
                          <a:spcPts val="1000"/>
                        </a:spcAft>
                      </a:pPr>
                      <a:r>
                        <a:rPr lang="en-ZA" sz="2400" b="0" dirty="0">
                          <a:solidFill>
                            <a:schemeClr val="tx1"/>
                          </a:solidFill>
                          <a:effectLst/>
                        </a:rPr>
                        <a:t>Political economy</a:t>
                      </a:r>
                      <a:endParaRPr lang="en-ZA" sz="2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44</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52</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64</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96185"/>
                  </a:ext>
                </a:extLst>
              </a:tr>
              <a:tr h="828243">
                <a:tc>
                  <a:txBody>
                    <a:bodyPr/>
                    <a:lstStyle/>
                    <a:p>
                      <a:pPr algn="ctr">
                        <a:lnSpc>
                          <a:spcPct val="115000"/>
                        </a:lnSpc>
                        <a:spcBef>
                          <a:spcPts val="200"/>
                        </a:spcBef>
                        <a:spcAft>
                          <a:spcPts val="1000"/>
                        </a:spcAft>
                      </a:pPr>
                      <a:r>
                        <a:rPr lang="en-US" sz="2400" dirty="0">
                          <a:solidFill>
                            <a:schemeClr val="tx1"/>
                          </a:solidFill>
                          <a:effectLst/>
                          <a:latin typeface="Calibri" panose="020F0502020204030204" pitchFamily="34" charset="0"/>
                          <a:ea typeface="Calibri" panose="020F0502020204030204" pitchFamily="34" charset="0"/>
                        </a:rPr>
                        <a:t>2</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200"/>
                        </a:spcBef>
                        <a:spcAft>
                          <a:spcPts val="1000"/>
                        </a:spcAft>
                      </a:pPr>
                      <a:r>
                        <a:rPr lang="en-ZA" sz="2400" b="0" dirty="0">
                          <a:solidFill>
                            <a:schemeClr val="tx1"/>
                          </a:solidFill>
                          <a:effectLst/>
                        </a:rPr>
                        <a:t>Stakeholders and their interests</a:t>
                      </a:r>
                      <a:endParaRPr lang="en-ZA" sz="2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a:solidFill>
                            <a:schemeClr val="tx1"/>
                          </a:solidFill>
                          <a:effectLst/>
                        </a:rPr>
                        <a:t>45</a:t>
                      </a:r>
                      <a:endParaRPr lang="en-ZA" sz="24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53</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65</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530960"/>
                  </a:ext>
                </a:extLst>
              </a:tr>
              <a:tr h="828243">
                <a:tc>
                  <a:txBody>
                    <a:bodyPr/>
                    <a:lstStyle/>
                    <a:p>
                      <a:pPr algn="ctr">
                        <a:lnSpc>
                          <a:spcPct val="115000"/>
                        </a:lnSpc>
                        <a:spcBef>
                          <a:spcPts val="200"/>
                        </a:spcBef>
                        <a:spcAft>
                          <a:spcPts val="1000"/>
                        </a:spcAft>
                      </a:pPr>
                      <a:r>
                        <a:rPr lang="en-US" sz="2400" dirty="0">
                          <a:solidFill>
                            <a:schemeClr val="tx1"/>
                          </a:solidFill>
                          <a:effectLst/>
                          <a:latin typeface="Calibri" panose="020F0502020204030204" pitchFamily="34" charset="0"/>
                          <a:ea typeface="Calibri" panose="020F0502020204030204" pitchFamily="34" charset="0"/>
                        </a:rPr>
                        <a:t>3</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200"/>
                        </a:spcBef>
                        <a:spcAft>
                          <a:spcPts val="1000"/>
                        </a:spcAft>
                      </a:pPr>
                      <a:r>
                        <a:rPr lang="en-ZA" sz="2400" b="0" dirty="0">
                          <a:solidFill>
                            <a:schemeClr val="tx1"/>
                          </a:solidFill>
                          <a:effectLst/>
                        </a:rPr>
                        <a:t>Justice issues</a:t>
                      </a:r>
                      <a:endParaRPr lang="en-ZA" sz="2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a:solidFill>
                            <a:schemeClr val="tx1"/>
                          </a:solidFill>
                          <a:effectLst/>
                        </a:rPr>
                        <a:t>48</a:t>
                      </a:r>
                      <a:endParaRPr lang="en-ZA" sz="24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a:solidFill>
                            <a:schemeClr val="tx1"/>
                          </a:solidFill>
                          <a:effectLst/>
                        </a:rPr>
                        <a:t>57</a:t>
                      </a:r>
                      <a:endParaRPr lang="en-ZA" sz="24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 </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0179493"/>
                  </a:ext>
                </a:extLst>
              </a:tr>
              <a:tr h="828243">
                <a:tc>
                  <a:txBody>
                    <a:bodyPr/>
                    <a:lstStyle/>
                    <a:p>
                      <a:pPr algn="ctr">
                        <a:lnSpc>
                          <a:spcPct val="115000"/>
                        </a:lnSpc>
                        <a:spcBef>
                          <a:spcPts val="200"/>
                        </a:spcBef>
                        <a:spcAft>
                          <a:spcPts val="1000"/>
                        </a:spcAft>
                      </a:pPr>
                      <a:r>
                        <a:rPr lang="en-US" sz="2400" dirty="0">
                          <a:solidFill>
                            <a:schemeClr val="tx1"/>
                          </a:solidFill>
                          <a:effectLst/>
                          <a:latin typeface="Calibri" panose="020F0502020204030204" pitchFamily="34" charset="0"/>
                          <a:ea typeface="Calibri" panose="020F0502020204030204" pitchFamily="34" charset="0"/>
                        </a:rPr>
                        <a:t>4</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200"/>
                        </a:spcBef>
                        <a:spcAft>
                          <a:spcPts val="1000"/>
                        </a:spcAft>
                      </a:pPr>
                      <a:r>
                        <a:rPr lang="en-ZA" sz="2400" b="0" dirty="0">
                          <a:solidFill>
                            <a:schemeClr val="tx1"/>
                          </a:solidFill>
                          <a:effectLst/>
                        </a:rPr>
                        <a:t>Transition processes</a:t>
                      </a:r>
                      <a:endParaRPr lang="en-ZA" sz="2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a:solidFill>
                            <a:schemeClr val="tx1"/>
                          </a:solidFill>
                          <a:effectLst/>
                        </a:rPr>
                        <a:t>49</a:t>
                      </a:r>
                      <a:endParaRPr lang="en-ZA" sz="24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58</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68</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4924050"/>
                  </a:ext>
                </a:extLst>
              </a:tr>
              <a:tr h="828243">
                <a:tc>
                  <a:txBody>
                    <a:bodyPr/>
                    <a:lstStyle/>
                    <a:p>
                      <a:pPr algn="ctr">
                        <a:lnSpc>
                          <a:spcPct val="115000"/>
                        </a:lnSpc>
                        <a:spcBef>
                          <a:spcPts val="200"/>
                        </a:spcBef>
                        <a:spcAft>
                          <a:spcPts val="1000"/>
                        </a:spcAft>
                      </a:pPr>
                      <a:r>
                        <a:rPr lang="en-US" sz="2400" dirty="0">
                          <a:solidFill>
                            <a:schemeClr val="tx1"/>
                          </a:solidFill>
                          <a:effectLst/>
                          <a:latin typeface="Calibri" panose="020F0502020204030204" pitchFamily="34" charset="0"/>
                          <a:ea typeface="Calibri" panose="020F0502020204030204" pitchFamily="34" charset="0"/>
                        </a:rPr>
                        <a:t>5</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200"/>
                        </a:spcBef>
                        <a:spcAft>
                          <a:spcPts val="1000"/>
                        </a:spcAft>
                      </a:pPr>
                      <a:r>
                        <a:rPr lang="en-ZA" sz="2400" b="0" dirty="0">
                          <a:solidFill>
                            <a:schemeClr val="tx1"/>
                          </a:solidFill>
                          <a:effectLst/>
                        </a:rPr>
                        <a:t>Challenges and successes</a:t>
                      </a:r>
                      <a:endParaRPr lang="en-ZA" sz="2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a:solidFill>
                            <a:schemeClr val="tx1"/>
                          </a:solidFill>
                          <a:effectLst/>
                        </a:rPr>
                        <a:t>50</a:t>
                      </a:r>
                      <a:endParaRPr lang="en-ZA" sz="24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a:solidFill>
                            <a:schemeClr val="tx1"/>
                          </a:solidFill>
                          <a:effectLst/>
                        </a:rPr>
                        <a:t>59</a:t>
                      </a:r>
                      <a:endParaRPr lang="en-ZA" sz="24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72</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3385490"/>
                  </a:ext>
                </a:extLst>
              </a:tr>
              <a:tr h="828243">
                <a:tc>
                  <a:txBody>
                    <a:bodyPr/>
                    <a:lstStyle/>
                    <a:p>
                      <a:pPr algn="ctr">
                        <a:lnSpc>
                          <a:spcPct val="115000"/>
                        </a:lnSpc>
                        <a:spcBef>
                          <a:spcPts val="200"/>
                        </a:spcBef>
                        <a:spcAft>
                          <a:spcPts val="1000"/>
                        </a:spcAft>
                      </a:pPr>
                      <a:r>
                        <a:rPr lang="en-US" sz="2400" dirty="0">
                          <a:solidFill>
                            <a:schemeClr val="tx1"/>
                          </a:solidFill>
                          <a:effectLst/>
                          <a:latin typeface="Calibri" panose="020F0502020204030204" pitchFamily="34" charset="0"/>
                          <a:ea typeface="Calibri" panose="020F0502020204030204" pitchFamily="34" charset="0"/>
                        </a:rPr>
                        <a:t>6</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200"/>
                        </a:spcBef>
                        <a:spcAft>
                          <a:spcPts val="1000"/>
                        </a:spcAft>
                      </a:pPr>
                      <a:r>
                        <a:rPr lang="en-ZA" sz="2400" b="0" dirty="0">
                          <a:solidFill>
                            <a:schemeClr val="tx1"/>
                          </a:solidFill>
                          <a:effectLst/>
                        </a:rPr>
                        <a:t>Outcomes and current state</a:t>
                      </a:r>
                      <a:endParaRPr lang="en-ZA" sz="2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 </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61</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rPr>
                        <a:t> </a:t>
                      </a:r>
                      <a:endParaRPr lang="en-ZA"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236655"/>
                  </a:ext>
                </a:extLst>
              </a:tr>
            </a:tbl>
          </a:graphicData>
        </a:graphic>
      </p:graphicFrame>
      <p:sp>
        <p:nvSpPr>
          <p:cNvPr id="5" name="TextBox 4">
            <a:extLst>
              <a:ext uri="{FF2B5EF4-FFF2-40B4-BE49-F238E27FC236}">
                <a16:creationId xmlns:a16="http://schemas.microsoft.com/office/drawing/2014/main" id="{D20173B7-286B-4409-F29B-15ECCF5D8168}"/>
              </a:ext>
            </a:extLst>
          </p:cNvPr>
          <p:cNvSpPr txBox="1"/>
          <p:nvPr/>
        </p:nvSpPr>
        <p:spPr>
          <a:xfrm>
            <a:off x="10091057" y="128401"/>
            <a:ext cx="2100943" cy="461665"/>
          </a:xfrm>
          <a:prstGeom prst="rect">
            <a:avLst/>
          </a:prstGeom>
          <a:noFill/>
        </p:spPr>
        <p:txBody>
          <a:bodyPr wrap="square">
            <a:spAutoFit/>
          </a:bodyPr>
          <a:lstStyle/>
          <a:p>
            <a:r>
              <a:rPr lang="en-ZA" sz="2400" b="1" dirty="0">
                <a:effectLst/>
                <a:latin typeface="+mn-lt"/>
                <a:ea typeface="Calibri" panose="020F0502020204030204" pitchFamily="34" charset="0"/>
              </a:rPr>
              <a:t>Activity 1.2.2</a:t>
            </a:r>
            <a:endParaRPr lang="en-ZA" sz="2400" dirty="0">
              <a:latin typeface="+mn-lt"/>
            </a:endParaRPr>
          </a:p>
        </p:txBody>
      </p:sp>
    </p:spTree>
    <p:extLst>
      <p:ext uri="{BB962C8B-B14F-4D97-AF65-F5344CB8AC3E}">
        <p14:creationId xmlns:p14="http://schemas.microsoft.com/office/powerpoint/2010/main" val="2547388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46ECA2-9F7E-4DB4-93F0-6548BC6524B0}"/>
              </a:ext>
            </a:extLst>
          </p:cNvPr>
          <p:cNvSpPr txBox="1"/>
          <p:nvPr/>
        </p:nvSpPr>
        <p:spPr>
          <a:xfrm>
            <a:off x="734331" y="425049"/>
            <a:ext cx="7578725" cy="3046988"/>
          </a:xfrm>
          <a:prstGeom prst="rect">
            <a:avLst/>
          </a:prstGeom>
          <a:solidFill>
            <a:srgbClr val="FF9900"/>
          </a:solidFill>
        </p:spPr>
        <p:txBody>
          <a:bodyPr wrap="square">
            <a:spAutoFit/>
          </a:bodyPr>
          <a:lstStyle/>
          <a:p>
            <a:pPr lvl="1"/>
            <a:endParaRPr lang="en-ZA" dirty="0">
              <a:solidFill>
                <a:schemeClr val="bg1"/>
              </a:solidFill>
              <a:latin typeface="+mn-lt"/>
              <a:ea typeface="Calibri" panose="020F0502020204030204" pitchFamily="34" charset="0"/>
              <a:cs typeface="Times New Roman" panose="02020603050405020304" pitchFamily="18" charset="0"/>
            </a:endParaRPr>
          </a:p>
          <a:p>
            <a:pPr lvl="1"/>
            <a:r>
              <a:rPr lang="en-ZA" dirty="0">
                <a:solidFill>
                  <a:schemeClr val="bg1"/>
                </a:solidFill>
                <a:latin typeface="+mn-lt"/>
                <a:ea typeface="Calibri" panose="020F0502020204030204" pitchFamily="34" charset="0"/>
                <a:cs typeface="Times New Roman" panose="02020603050405020304" pitchFamily="18" charset="0"/>
              </a:rPr>
              <a:t>Do you think this case study reflects an approach of Status Quo / Managerial Reform / Structural Reform / Transformative Approach?</a:t>
            </a:r>
          </a:p>
          <a:p>
            <a:pPr lvl="1"/>
            <a:endParaRPr lang="en-ZA" dirty="0">
              <a:solidFill>
                <a:schemeClr val="bg1"/>
              </a:solidFill>
              <a:latin typeface="+mn-lt"/>
            </a:endParaRPr>
          </a:p>
        </p:txBody>
      </p:sp>
      <p:sp>
        <p:nvSpPr>
          <p:cNvPr id="2" name="TextBox 1">
            <a:extLst>
              <a:ext uri="{FF2B5EF4-FFF2-40B4-BE49-F238E27FC236}">
                <a16:creationId xmlns:a16="http://schemas.microsoft.com/office/drawing/2014/main" id="{50AC4A78-1867-227F-F009-83F5D6E4C8D7}"/>
              </a:ext>
            </a:extLst>
          </p:cNvPr>
          <p:cNvSpPr txBox="1"/>
          <p:nvPr/>
        </p:nvSpPr>
        <p:spPr>
          <a:xfrm>
            <a:off x="734332" y="3243437"/>
            <a:ext cx="7578725" cy="2554545"/>
          </a:xfrm>
          <a:prstGeom prst="rect">
            <a:avLst/>
          </a:prstGeom>
          <a:solidFill>
            <a:srgbClr val="FF9900"/>
          </a:solidFill>
        </p:spPr>
        <p:txBody>
          <a:bodyPr wrap="square">
            <a:spAutoFit/>
          </a:bodyPr>
          <a:lstStyle/>
          <a:p>
            <a:pPr lvl="1"/>
            <a:endParaRPr lang="en-ZA" dirty="0">
              <a:solidFill>
                <a:schemeClr val="bg1"/>
              </a:solidFill>
              <a:latin typeface="+mn-lt"/>
              <a:ea typeface="Calibri" panose="020F0502020204030204" pitchFamily="34" charset="0"/>
              <a:cs typeface="Times New Roman" panose="02020603050405020304" pitchFamily="18" charset="0"/>
            </a:endParaRPr>
          </a:p>
          <a:p>
            <a:pPr lvl="1"/>
            <a:r>
              <a:rPr lang="en-ZA" dirty="0">
                <a:solidFill>
                  <a:schemeClr val="bg1"/>
                </a:solidFill>
                <a:latin typeface="+mn-lt"/>
                <a:ea typeface="Calibri" panose="020F0502020204030204" pitchFamily="34" charset="0"/>
                <a:cs typeface="Times New Roman" panose="02020603050405020304" pitchFamily="18" charset="0"/>
              </a:rPr>
              <a:t>What could be done to drive a more transformative approach in this country?</a:t>
            </a:r>
          </a:p>
          <a:p>
            <a:pPr marL="914400" lvl="1" indent="-457200">
              <a:buFontTx/>
              <a:buChar char="-"/>
            </a:pPr>
            <a:endParaRPr lang="en-ZA" dirty="0">
              <a:solidFill>
                <a:schemeClr val="bg1"/>
              </a:solidFill>
              <a:latin typeface="+mn-lt"/>
            </a:endParaRPr>
          </a:p>
        </p:txBody>
      </p:sp>
      <p:sp>
        <p:nvSpPr>
          <p:cNvPr id="4" name="TextBox 3">
            <a:extLst>
              <a:ext uri="{FF2B5EF4-FFF2-40B4-BE49-F238E27FC236}">
                <a16:creationId xmlns:a16="http://schemas.microsoft.com/office/drawing/2014/main" id="{391C3AC0-D73A-5F64-976F-43D3151CF192}"/>
              </a:ext>
            </a:extLst>
          </p:cNvPr>
          <p:cNvSpPr txBox="1"/>
          <p:nvPr/>
        </p:nvSpPr>
        <p:spPr>
          <a:xfrm>
            <a:off x="10091057" y="128401"/>
            <a:ext cx="2100943" cy="461665"/>
          </a:xfrm>
          <a:prstGeom prst="rect">
            <a:avLst/>
          </a:prstGeom>
          <a:noFill/>
        </p:spPr>
        <p:txBody>
          <a:bodyPr wrap="square">
            <a:spAutoFit/>
          </a:bodyPr>
          <a:lstStyle/>
          <a:p>
            <a:r>
              <a:rPr lang="en-ZA" sz="2400" b="1" dirty="0">
                <a:effectLst/>
                <a:latin typeface="+mn-lt"/>
                <a:ea typeface="Calibri" panose="020F0502020204030204" pitchFamily="34" charset="0"/>
              </a:rPr>
              <a:t>Activity 1.2.2</a:t>
            </a:r>
            <a:endParaRPr lang="en-ZA" sz="2400" dirty="0">
              <a:latin typeface="+mn-lt"/>
            </a:endParaRPr>
          </a:p>
        </p:txBody>
      </p:sp>
    </p:spTree>
    <p:extLst>
      <p:ext uri="{BB962C8B-B14F-4D97-AF65-F5344CB8AC3E}">
        <p14:creationId xmlns:p14="http://schemas.microsoft.com/office/powerpoint/2010/main" val="3896796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63829A-BA41-AD39-CFA9-EC8BA357DBA9}"/>
              </a:ext>
            </a:extLst>
          </p:cNvPr>
          <p:cNvSpPr txBox="1"/>
          <p:nvPr/>
        </p:nvSpPr>
        <p:spPr>
          <a:xfrm>
            <a:off x="620487" y="6106884"/>
            <a:ext cx="9285513" cy="461665"/>
          </a:xfrm>
          <a:prstGeom prst="rect">
            <a:avLst/>
          </a:prstGeom>
          <a:noFill/>
        </p:spPr>
        <p:txBody>
          <a:bodyPr wrap="square" rtlCol="0">
            <a:spAutoFit/>
          </a:bodyPr>
          <a:lstStyle/>
          <a:p>
            <a:r>
              <a:rPr lang="en-US" sz="2400" dirty="0"/>
              <a:t>Links in Chat (English, French, Spanish) pages 9 to 23 – pick one</a:t>
            </a:r>
            <a:endParaRPr lang="en-ZA" sz="2400" dirty="0"/>
          </a:p>
        </p:txBody>
      </p:sp>
      <p:grpSp>
        <p:nvGrpSpPr>
          <p:cNvPr id="6" name="Group 5">
            <a:extLst>
              <a:ext uri="{FF2B5EF4-FFF2-40B4-BE49-F238E27FC236}">
                <a16:creationId xmlns:a16="http://schemas.microsoft.com/office/drawing/2014/main" id="{3C562368-C923-F6FF-3FA4-955F5876DD5E}"/>
              </a:ext>
            </a:extLst>
          </p:cNvPr>
          <p:cNvGrpSpPr>
            <a:grpSpLocks noChangeAspect="1"/>
          </p:cNvGrpSpPr>
          <p:nvPr/>
        </p:nvGrpSpPr>
        <p:grpSpPr>
          <a:xfrm>
            <a:off x="295861" y="1087749"/>
            <a:ext cx="7639777" cy="4318254"/>
            <a:chOff x="-173419" y="529662"/>
            <a:chExt cx="6402769" cy="3244850"/>
          </a:xfrm>
        </p:grpSpPr>
        <p:pic>
          <p:nvPicPr>
            <p:cNvPr id="7" name="Picture 6">
              <a:extLst>
                <a:ext uri="{FF2B5EF4-FFF2-40B4-BE49-F238E27FC236}">
                  <a16:creationId xmlns:a16="http://schemas.microsoft.com/office/drawing/2014/main" id="{5C6D7A52-D780-039B-72C5-B9FD5C51BDE3}"/>
                </a:ext>
              </a:extLst>
            </p:cNvPr>
            <p:cNvPicPr>
              <a:picLocks noChangeAspect="1"/>
            </p:cNvPicPr>
            <p:nvPr/>
          </p:nvPicPr>
          <p:blipFill rotWithShape="1">
            <a:blip r:embed="rId3">
              <a:extLst>
                <a:ext uri="{28A0092B-C50C-407E-A947-70E740481C1C}">
                  <a14:useLocalDpi xmlns:a14="http://schemas.microsoft.com/office/drawing/2010/main" val="0"/>
                </a:ext>
              </a:extLst>
            </a:blip>
            <a:srcRect t="10758" b="6451"/>
            <a:stretch/>
          </p:blipFill>
          <p:spPr bwMode="auto">
            <a:xfrm>
              <a:off x="-173419" y="529662"/>
              <a:ext cx="6302375" cy="324485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8003A640-A8CC-F4DD-8ECB-4AA01841EC00}"/>
                </a:ext>
              </a:extLst>
            </p:cNvPr>
            <p:cNvSpPr/>
            <p:nvPr/>
          </p:nvSpPr>
          <p:spPr>
            <a:xfrm>
              <a:off x="3409950" y="3019253"/>
              <a:ext cx="2819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9" name="TextBox 8">
            <a:extLst>
              <a:ext uri="{FF2B5EF4-FFF2-40B4-BE49-F238E27FC236}">
                <a16:creationId xmlns:a16="http://schemas.microsoft.com/office/drawing/2014/main" id="{29C541B8-DB6A-840E-04B4-8E9571F5A8F6}"/>
              </a:ext>
            </a:extLst>
          </p:cNvPr>
          <p:cNvSpPr txBox="1"/>
          <p:nvPr/>
        </p:nvSpPr>
        <p:spPr>
          <a:xfrm>
            <a:off x="10091057" y="128401"/>
            <a:ext cx="2100943" cy="461665"/>
          </a:xfrm>
          <a:prstGeom prst="rect">
            <a:avLst/>
          </a:prstGeom>
          <a:noFill/>
        </p:spPr>
        <p:txBody>
          <a:bodyPr wrap="square">
            <a:spAutoFit/>
          </a:bodyPr>
          <a:lstStyle/>
          <a:p>
            <a:r>
              <a:rPr lang="en-ZA" sz="2400" b="1" dirty="0">
                <a:effectLst/>
                <a:latin typeface="+mn-lt"/>
                <a:ea typeface="Calibri" panose="020F0502020204030204" pitchFamily="34" charset="0"/>
              </a:rPr>
              <a:t>Activity 1.3.2</a:t>
            </a:r>
            <a:endParaRPr lang="en-ZA" sz="2400" dirty="0">
              <a:latin typeface="+mn-lt"/>
            </a:endParaRPr>
          </a:p>
        </p:txBody>
      </p:sp>
      <p:sp>
        <p:nvSpPr>
          <p:cNvPr id="10" name="TextBox 9">
            <a:extLst>
              <a:ext uri="{FF2B5EF4-FFF2-40B4-BE49-F238E27FC236}">
                <a16:creationId xmlns:a16="http://schemas.microsoft.com/office/drawing/2014/main" id="{A165A78C-3BA5-873C-EED7-6DBB2E65FC2C}"/>
              </a:ext>
            </a:extLst>
          </p:cNvPr>
          <p:cNvSpPr txBox="1"/>
          <p:nvPr/>
        </p:nvSpPr>
        <p:spPr>
          <a:xfrm>
            <a:off x="7935638" y="893574"/>
            <a:ext cx="4019824" cy="4862870"/>
          </a:xfrm>
          <a:prstGeom prst="rect">
            <a:avLst/>
          </a:prstGeom>
          <a:solidFill>
            <a:srgbClr val="FF9900"/>
          </a:solidFill>
        </p:spPr>
        <p:txBody>
          <a:bodyPr wrap="square">
            <a:spAutoFit/>
          </a:bodyPr>
          <a:lstStyle/>
          <a:p>
            <a:pPr marL="360000" marR="0" lvl="1" indent="-360000" algn="l" defTabSz="457200" rtl="0" eaLnBrk="1" fontAlgn="base" latinLnBrk="0" hangingPunct="1">
              <a:lnSpc>
                <a:spcPct val="100000"/>
              </a:lnSpc>
              <a:spcBef>
                <a:spcPts val="1200"/>
              </a:spcBef>
              <a:spcAft>
                <a:spcPct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a:ea typeface="Calibri" panose="020F0502020204030204" pitchFamily="34" charset="0"/>
                <a:cs typeface="Times New Roman" panose="02020603050405020304" pitchFamily="18" charset="0"/>
              </a:rPr>
              <a:t>●	What inspires you about the project</a:t>
            </a:r>
          </a:p>
          <a:p>
            <a:pPr marL="360000" marR="0" lvl="1" indent="-360000" algn="l" defTabSz="457200" rtl="0" eaLnBrk="1" fontAlgn="base" latinLnBrk="0" hangingPunct="1">
              <a:lnSpc>
                <a:spcPct val="100000"/>
              </a:lnSpc>
              <a:spcBef>
                <a:spcPts val="1200"/>
              </a:spcBef>
              <a:spcAft>
                <a:spcPct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a:ea typeface="Calibri" panose="020F0502020204030204" pitchFamily="34" charset="0"/>
                <a:cs typeface="Times New Roman" panose="02020603050405020304" pitchFamily="18" charset="0"/>
              </a:rPr>
              <a:t>●	How does it help with climate change or the transition?</a:t>
            </a:r>
          </a:p>
          <a:p>
            <a:pPr marL="360000" marR="0" lvl="1" indent="-360000" algn="l" defTabSz="457200" rtl="0" eaLnBrk="1" fontAlgn="base" latinLnBrk="0" hangingPunct="1">
              <a:lnSpc>
                <a:spcPct val="100000"/>
              </a:lnSpc>
              <a:spcBef>
                <a:spcPts val="1200"/>
              </a:spcBef>
              <a:spcAft>
                <a:spcPct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a:ea typeface="Calibri" panose="020F0502020204030204" pitchFamily="34" charset="0"/>
                <a:cs typeface="Times New Roman" panose="02020603050405020304" pitchFamily="18" charset="0"/>
              </a:rPr>
              <a:t>●	In what ways is it “gender just”?</a:t>
            </a:r>
          </a:p>
          <a:p>
            <a:pPr marL="360000" marR="0" lvl="1" indent="-360000" algn="l" defTabSz="457200" rtl="0" eaLnBrk="1" fontAlgn="base" latinLnBrk="0" hangingPunct="1">
              <a:lnSpc>
                <a:spcPct val="100000"/>
              </a:lnSpc>
              <a:spcBef>
                <a:spcPts val="1200"/>
              </a:spcBef>
              <a:spcAft>
                <a:spcPct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a:ea typeface="Calibri" panose="020F0502020204030204" pitchFamily="34" charset="0"/>
                <a:cs typeface="Times New Roman" panose="02020603050405020304" pitchFamily="18" charset="0"/>
              </a:rPr>
              <a:t>●	What other justice issues does it address?</a:t>
            </a:r>
            <a:endParaRPr kumimoji="0" lang="en-ZA" sz="2800" b="0" i="0" u="none" strike="noStrike" kern="1200" cap="none" spc="0" normalizeH="0" baseline="0" noProof="0" dirty="0">
              <a:ln>
                <a:noFill/>
              </a:ln>
              <a:solidFill>
                <a:prstClr val="white"/>
              </a:solidFill>
              <a:effectLst/>
              <a:uLnTx/>
              <a:uFillTx/>
              <a:latin typeface="Arial"/>
            </a:endParaRPr>
          </a:p>
        </p:txBody>
      </p:sp>
      <p:sp>
        <p:nvSpPr>
          <p:cNvPr id="11" name="Rectangle 10">
            <a:extLst>
              <a:ext uri="{FF2B5EF4-FFF2-40B4-BE49-F238E27FC236}">
                <a16:creationId xmlns:a16="http://schemas.microsoft.com/office/drawing/2014/main" id="{E89584AB-7C89-6425-9090-8EF5F94470E7}"/>
              </a:ext>
            </a:extLst>
          </p:cNvPr>
          <p:cNvSpPr/>
          <p:nvPr/>
        </p:nvSpPr>
        <p:spPr>
          <a:xfrm>
            <a:off x="4249280" y="5172951"/>
            <a:ext cx="3624942" cy="7184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706777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AE84A91-FB64-2CFE-61C4-9CC64F04F68F}"/>
              </a:ext>
            </a:extLst>
          </p:cNvPr>
          <p:cNvGraphicFramePr>
            <a:graphicFrameLocks noGrp="1"/>
          </p:cNvGraphicFramePr>
          <p:nvPr>
            <p:extLst>
              <p:ext uri="{D42A27DB-BD31-4B8C-83A1-F6EECF244321}">
                <p14:modId xmlns:p14="http://schemas.microsoft.com/office/powerpoint/2010/main" val="812750892"/>
              </p:ext>
            </p:extLst>
          </p:nvPr>
        </p:nvGraphicFramePr>
        <p:xfrm>
          <a:off x="675152" y="458535"/>
          <a:ext cx="6799027" cy="5797701"/>
        </p:xfrm>
        <a:graphic>
          <a:graphicData uri="http://schemas.openxmlformats.org/drawingml/2006/table">
            <a:tbl>
              <a:tblPr firstRow="1" firstCol="1" bandRow="1">
                <a:tableStyleId>{5C22544A-7EE6-4342-B048-85BDC9FD1C3A}</a:tableStyleId>
              </a:tblPr>
              <a:tblGrid>
                <a:gridCol w="4855027">
                  <a:extLst>
                    <a:ext uri="{9D8B030D-6E8A-4147-A177-3AD203B41FA5}">
                      <a16:colId xmlns:a16="http://schemas.microsoft.com/office/drawing/2014/main" val="4212512899"/>
                    </a:ext>
                  </a:extLst>
                </a:gridCol>
                <a:gridCol w="1944000">
                  <a:extLst>
                    <a:ext uri="{9D8B030D-6E8A-4147-A177-3AD203B41FA5}">
                      <a16:colId xmlns:a16="http://schemas.microsoft.com/office/drawing/2014/main" val="4221490980"/>
                    </a:ext>
                  </a:extLst>
                </a:gridCol>
              </a:tblGrid>
              <a:tr h="828243">
                <a:tc>
                  <a:txBody>
                    <a:bodyPr/>
                    <a:lstStyle/>
                    <a:p>
                      <a:pPr algn="r">
                        <a:lnSpc>
                          <a:spcPct val="115000"/>
                        </a:lnSpc>
                        <a:spcBef>
                          <a:spcPts val="200"/>
                        </a:spcBef>
                        <a:spcAft>
                          <a:spcPts val="1000"/>
                        </a:spcAft>
                      </a:pPr>
                      <a:r>
                        <a:rPr lang="en-ZA" sz="2400" i="1" dirty="0">
                          <a:solidFill>
                            <a:schemeClr val="tx1"/>
                          </a:solidFill>
                          <a:effectLst/>
                          <a:latin typeface="+mj-lt"/>
                        </a:rPr>
                        <a:t>Page number in Manual </a:t>
                      </a:r>
                      <a:r>
                        <a:rPr lang="en-ZA" sz="2400" i="1" dirty="0">
                          <a:solidFill>
                            <a:schemeClr val="tx1"/>
                          </a:solidFill>
                          <a:effectLst/>
                          <a:latin typeface="+mj-lt"/>
                          <a:sym typeface="Wingdings" panose="05000000000000000000" pitchFamily="2" charset="2"/>
                        </a:rPr>
                        <a:t></a:t>
                      </a:r>
                      <a:endParaRPr lang="en-ZA" sz="2400" i="1" dirty="0">
                        <a:solidFill>
                          <a:schemeClr val="tx1"/>
                        </a:solidFill>
                        <a:effectLst/>
                        <a:latin typeface="+mj-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endParaRPr lang="en-ZA" sz="2400" dirty="0">
                        <a:solidFill>
                          <a:schemeClr val="tx1"/>
                        </a:solidFill>
                        <a:effectLst/>
                        <a:latin typeface="+mj-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3813315"/>
                  </a:ext>
                </a:extLst>
              </a:tr>
              <a:tr h="828243">
                <a:tc>
                  <a:txBody>
                    <a:bodyPr/>
                    <a:lstStyle/>
                    <a:p>
                      <a:pPr>
                        <a:lnSpc>
                          <a:spcPct val="115000"/>
                        </a:lnSpc>
                        <a:spcBef>
                          <a:spcPts val="200"/>
                        </a:spcBef>
                        <a:spcAft>
                          <a:spcPts val="1000"/>
                        </a:spcAft>
                      </a:pPr>
                      <a:r>
                        <a:rPr lang="en-ZA" sz="2400" b="0" kern="1200" dirty="0">
                          <a:solidFill>
                            <a:schemeClr val="tx1"/>
                          </a:solidFill>
                          <a:effectLst/>
                          <a:latin typeface="+mn-lt"/>
                          <a:ea typeface="Calibri" panose="020F0502020204030204" pitchFamily="34" charset="0"/>
                          <a:cs typeface="+mn-cs"/>
                          <a:sym typeface="Symbol" panose="05050102010706020507" pitchFamily="18" charset="2"/>
                        </a:rPr>
                        <a:t> </a:t>
                      </a:r>
                      <a:r>
                        <a:rPr lang="en-US" sz="2400" b="0" dirty="0">
                          <a:solidFill>
                            <a:schemeClr val="tx1"/>
                          </a:solidFill>
                          <a:effectLst/>
                          <a:latin typeface="+mj-lt"/>
                          <a:ea typeface="Calibri" panose="020F0502020204030204" pitchFamily="34" charset="0"/>
                        </a:rPr>
                        <a:t>E</a:t>
                      </a:r>
                      <a:r>
                        <a:rPr lang="en-ZA" sz="2400" b="0" dirty="0" err="1">
                          <a:solidFill>
                            <a:schemeClr val="tx1"/>
                          </a:solidFill>
                          <a:effectLst/>
                          <a:latin typeface="+mj-lt"/>
                          <a:ea typeface="Calibri" panose="020F0502020204030204" pitchFamily="34" charset="0"/>
                        </a:rPr>
                        <a:t>conomy</a:t>
                      </a:r>
                      <a:endParaRPr lang="en-ZA" sz="2400" b="0" dirty="0">
                        <a:solidFill>
                          <a:schemeClr val="tx1"/>
                        </a:solidFill>
                        <a:effectLst/>
                        <a:latin typeface="+mj-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200"/>
                        </a:spcBef>
                        <a:spcAft>
                          <a:spcPts val="1000"/>
                        </a:spcAft>
                        <a:buClrTx/>
                        <a:buSzTx/>
                        <a:buFontTx/>
                        <a:buNone/>
                        <a:tabLst/>
                        <a:defRPr/>
                      </a:pPr>
                      <a:r>
                        <a:rPr lang="en-ZA" sz="2400" kern="1200" dirty="0">
                          <a:solidFill>
                            <a:schemeClr val="dk1"/>
                          </a:solidFill>
                          <a:effectLst/>
                          <a:latin typeface="+mj-lt"/>
                          <a:ea typeface="+mn-ea"/>
                          <a:cs typeface="+mn-cs"/>
                        </a:rPr>
                        <a:t>83, 84, 85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96185"/>
                  </a:ext>
                </a:extLst>
              </a:tr>
              <a:tr h="828243">
                <a:tc>
                  <a:txBody>
                    <a:bodyPr/>
                    <a:lstStyle/>
                    <a:p>
                      <a:pPr>
                        <a:lnSpc>
                          <a:spcPct val="115000"/>
                        </a:lnSpc>
                        <a:spcBef>
                          <a:spcPts val="200"/>
                        </a:spcBef>
                        <a:spcAft>
                          <a:spcPts val="1000"/>
                        </a:spcAft>
                      </a:pPr>
                      <a:r>
                        <a:rPr lang="en-ZA" sz="2400" b="0" dirty="0">
                          <a:solidFill>
                            <a:schemeClr val="tx1"/>
                          </a:solidFill>
                          <a:effectLst/>
                          <a:latin typeface="+mj-lt"/>
                          <a:ea typeface="Calibri" panose="020F0502020204030204" pitchFamily="34" charset="0"/>
                          <a:sym typeface="Symbol" panose="05050102010706020507" pitchFamily="18" charset="2"/>
                        </a:rPr>
                        <a:t> </a:t>
                      </a:r>
                      <a:r>
                        <a:rPr lang="en-US" sz="2400" b="0" dirty="0">
                          <a:solidFill>
                            <a:schemeClr val="tx1"/>
                          </a:solidFill>
                          <a:effectLst/>
                          <a:latin typeface="+mj-lt"/>
                          <a:ea typeface="Calibri" panose="020F0502020204030204" pitchFamily="34" charset="0"/>
                        </a:rPr>
                        <a:t>W</a:t>
                      </a:r>
                      <a:r>
                        <a:rPr lang="en-ZA" sz="2400" b="0" dirty="0" err="1">
                          <a:solidFill>
                            <a:schemeClr val="tx1"/>
                          </a:solidFill>
                          <a:effectLst/>
                          <a:latin typeface="+mj-lt"/>
                          <a:ea typeface="Calibri" panose="020F0502020204030204" pitchFamily="34" charset="0"/>
                        </a:rPr>
                        <a:t>ork</a:t>
                      </a:r>
                      <a:r>
                        <a:rPr lang="en-ZA" sz="2400" b="0" dirty="0">
                          <a:solidFill>
                            <a:schemeClr val="tx1"/>
                          </a:solidFill>
                          <a:effectLst/>
                          <a:latin typeface="+mj-lt"/>
                          <a:ea typeface="Calibri" panose="020F0502020204030204" pitchFamily="34" charset="0"/>
                        </a:rPr>
                        <a:t> </a:t>
                      </a:r>
                      <a:r>
                        <a:rPr lang="en-ZA" sz="2400" b="0" dirty="0">
                          <a:solidFill>
                            <a:schemeClr val="tx1"/>
                          </a:solidFill>
                          <a:effectLst/>
                          <a:latin typeface="+mj-lt"/>
                          <a:ea typeface="Calibri" panose="020F0502020204030204" pitchFamily="34" charset="0"/>
                          <a:sym typeface="Symbol" panose="05050102010706020507" pitchFamily="18" charset="2"/>
                        </a:rPr>
                        <a:t> </a:t>
                      </a:r>
                      <a:r>
                        <a:rPr lang="en-ZA" sz="2400" b="0" dirty="0">
                          <a:solidFill>
                            <a:schemeClr val="tx1"/>
                          </a:solidFill>
                          <a:effectLst/>
                          <a:latin typeface="+mj-lt"/>
                          <a:ea typeface="Calibri" panose="020F0502020204030204" pitchFamily="34" charset="0"/>
                        </a:rPr>
                        <a:t>How we live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US" sz="2400" dirty="0">
                          <a:solidFill>
                            <a:schemeClr val="tx1"/>
                          </a:solidFill>
                          <a:effectLst/>
                          <a:latin typeface="+mj-lt"/>
                          <a:ea typeface="Calibri" panose="020F0502020204030204" pitchFamily="34" charset="0"/>
                        </a:rPr>
                        <a:t>8</a:t>
                      </a:r>
                      <a:r>
                        <a:rPr lang="en-ZA" sz="2400" dirty="0">
                          <a:solidFill>
                            <a:schemeClr val="tx1"/>
                          </a:solidFill>
                          <a:effectLst/>
                          <a:latin typeface="+mj-lt"/>
                          <a:ea typeface="Calibri" panose="020F050202020403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530960"/>
                  </a:ext>
                </a:extLst>
              </a:tr>
              <a:tr h="828243">
                <a:tc>
                  <a:txBody>
                    <a:bodyPr/>
                    <a:lstStyle/>
                    <a:p>
                      <a:pPr>
                        <a:lnSpc>
                          <a:spcPct val="115000"/>
                        </a:lnSpc>
                        <a:spcBef>
                          <a:spcPts val="200"/>
                        </a:spcBef>
                        <a:spcAft>
                          <a:spcPts val="1000"/>
                        </a:spcAft>
                      </a:pPr>
                      <a:r>
                        <a:rPr lang="en-ZA" sz="2400" b="0" dirty="0">
                          <a:solidFill>
                            <a:schemeClr val="tx1"/>
                          </a:solidFill>
                          <a:effectLst/>
                          <a:latin typeface="+mj-lt"/>
                          <a:ea typeface="Calibri" panose="020F0502020204030204" pitchFamily="34" charset="0"/>
                          <a:sym typeface="Symbol" panose="05050102010706020507" pitchFamily="18" charset="2"/>
                        </a:rPr>
                        <a:t> </a:t>
                      </a:r>
                      <a:r>
                        <a:rPr lang="en-US" sz="2400" b="0" dirty="0">
                          <a:solidFill>
                            <a:schemeClr val="tx1"/>
                          </a:solidFill>
                          <a:effectLst/>
                          <a:latin typeface="+mj-lt"/>
                          <a:ea typeface="Calibri" panose="020F0502020204030204" pitchFamily="34" charset="0"/>
                        </a:rPr>
                        <a:t>W</a:t>
                      </a:r>
                      <a:r>
                        <a:rPr lang="en-ZA" sz="2400" b="0" dirty="0" err="1">
                          <a:solidFill>
                            <a:schemeClr val="tx1"/>
                          </a:solidFill>
                          <a:effectLst/>
                          <a:latin typeface="+mj-lt"/>
                          <a:ea typeface="Calibri" panose="020F0502020204030204" pitchFamily="34" charset="0"/>
                        </a:rPr>
                        <a:t>ater</a:t>
                      </a:r>
                      <a:r>
                        <a:rPr lang="en-ZA" sz="2400" b="0" dirty="0">
                          <a:solidFill>
                            <a:schemeClr val="tx1"/>
                          </a:solidFill>
                          <a:effectLst/>
                          <a:latin typeface="+mj-lt"/>
                          <a:ea typeface="Calibri" panose="020F0502020204030204" pitchFamily="34" charset="0"/>
                        </a:rPr>
                        <a:t> </a:t>
                      </a:r>
                      <a:r>
                        <a:rPr lang="en-ZA" sz="2400" b="0" dirty="0">
                          <a:solidFill>
                            <a:schemeClr val="tx1"/>
                          </a:solidFill>
                          <a:effectLst/>
                          <a:latin typeface="+mj-lt"/>
                          <a:ea typeface="Calibri" panose="020F0502020204030204" pitchFamily="34" charset="0"/>
                          <a:sym typeface="Symbol" panose="05050102010706020507" pitchFamily="18" charset="2"/>
                        </a:rPr>
                        <a:t> Food  Energy  Mobility  Health  Land</a:t>
                      </a:r>
                      <a:endParaRPr lang="en-ZA" sz="2400" b="0" dirty="0">
                        <a:solidFill>
                          <a:schemeClr val="tx1"/>
                        </a:solidFill>
                        <a:effectLst/>
                        <a:latin typeface="+mj-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US" sz="2400" dirty="0">
                          <a:solidFill>
                            <a:schemeClr val="tx1"/>
                          </a:solidFill>
                          <a:effectLst/>
                          <a:latin typeface="+mj-lt"/>
                          <a:ea typeface="Calibri" panose="020F0502020204030204" pitchFamily="34" charset="0"/>
                        </a:rPr>
                        <a:t>8</a:t>
                      </a:r>
                      <a:r>
                        <a:rPr lang="en-ZA" sz="2400" dirty="0">
                          <a:solidFill>
                            <a:schemeClr val="tx1"/>
                          </a:solidFill>
                          <a:effectLst/>
                          <a:latin typeface="+mj-lt"/>
                          <a:ea typeface="Calibri" panose="020F0502020204030204" pitchFamily="34" charset="0"/>
                        </a:rPr>
                        <a:t>7, 88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0179493"/>
                  </a:ext>
                </a:extLst>
              </a:tr>
              <a:tr h="828243">
                <a:tc>
                  <a:txBody>
                    <a:bodyPr/>
                    <a:lstStyle/>
                    <a:p>
                      <a:pPr>
                        <a:lnSpc>
                          <a:spcPct val="115000"/>
                        </a:lnSpc>
                        <a:spcBef>
                          <a:spcPts val="200"/>
                        </a:spcBef>
                        <a:spcAft>
                          <a:spcPts val="1000"/>
                        </a:spcAft>
                      </a:pPr>
                      <a:r>
                        <a:rPr kumimoji="0" lang="en-ZA"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sym typeface="Symbol" panose="05050102010706020507" pitchFamily="18" charset="2"/>
                        </a:rPr>
                        <a:t> </a:t>
                      </a:r>
                      <a:r>
                        <a:rPr lang="en-US" sz="2400" b="0" dirty="0">
                          <a:solidFill>
                            <a:schemeClr val="tx1"/>
                          </a:solidFill>
                          <a:effectLst/>
                          <a:latin typeface="+mj-lt"/>
                          <a:ea typeface="Calibri" panose="020F0502020204030204" pitchFamily="34" charset="0"/>
                        </a:rPr>
                        <a:t>C</a:t>
                      </a:r>
                      <a:r>
                        <a:rPr lang="en-ZA" sz="2400" b="0" dirty="0" err="1">
                          <a:solidFill>
                            <a:schemeClr val="tx1"/>
                          </a:solidFill>
                          <a:effectLst/>
                          <a:latin typeface="+mj-lt"/>
                          <a:ea typeface="Calibri" panose="020F0502020204030204" pitchFamily="34" charset="0"/>
                        </a:rPr>
                        <a:t>limate</a:t>
                      </a:r>
                      <a:r>
                        <a:rPr lang="en-ZA" sz="2400" b="0" dirty="0">
                          <a:solidFill>
                            <a:schemeClr val="tx1"/>
                          </a:solidFill>
                          <a:effectLst/>
                          <a:latin typeface="+mj-lt"/>
                          <a:ea typeface="Calibri" panose="020F0502020204030204" pitchFamily="34" charset="0"/>
                        </a:rPr>
                        <a:t> justice </a:t>
                      </a:r>
                      <a:r>
                        <a:rPr lang="en-ZA" sz="2400" b="0" dirty="0">
                          <a:solidFill>
                            <a:schemeClr val="tx1"/>
                          </a:solidFill>
                          <a:effectLst/>
                          <a:latin typeface="+mj-lt"/>
                          <a:ea typeface="Calibri" panose="020F0502020204030204" pitchFamily="34" charset="0"/>
                          <a:sym typeface="Symbol" panose="05050102010706020507" pitchFamily="18" charset="2"/>
                        </a:rPr>
                        <a:t> </a:t>
                      </a:r>
                      <a:r>
                        <a:rPr lang="en-ZA" sz="2400" b="0" dirty="0">
                          <a:solidFill>
                            <a:schemeClr val="tx1"/>
                          </a:solidFill>
                          <a:effectLst/>
                          <a:latin typeface="+mj-lt"/>
                          <a:ea typeface="Calibri" panose="020F0502020204030204" pitchFamily="34" charset="0"/>
                        </a:rPr>
                        <a:t>Social justice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US" sz="2400" dirty="0">
                          <a:solidFill>
                            <a:schemeClr val="tx1"/>
                          </a:solidFill>
                          <a:effectLst/>
                          <a:latin typeface="+mj-lt"/>
                          <a:ea typeface="Calibri" panose="020F0502020204030204" pitchFamily="34" charset="0"/>
                        </a:rPr>
                        <a:t>8</a:t>
                      </a:r>
                      <a:r>
                        <a:rPr lang="en-ZA" sz="2400" dirty="0">
                          <a:solidFill>
                            <a:schemeClr val="tx1"/>
                          </a:solidFill>
                          <a:effectLst/>
                          <a:latin typeface="+mj-lt"/>
                          <a:ea typeface="Calibri" panose="020F0502020204030204" pitchFamily="34"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4924050"/>
                  </a:ext>
                </a:extLst>
              </a:tr>
              <a:tr h="828243">
                <a:tc>
                  <a:txBody>
                    <a:bodyPr/>
                    <a:lstStyle/>
                    <a:p>
                      <a:pPr>
                        <a:lnSpc>
                          <a:spcPct val="115000"/>
                        </a:lnSpc>
                        <a:spcBef>
                          <a:spcPts val="200"/>
                        </a:spcBef>
                        <a:spcAft>
                          <a:spcPts val="1000"/>
                        </a:spcAft>
                      </a:pPr>
                      <a:r>
                        <a:rPr lang="en-ZA" sz="2400" b="0" dirty="0">
                          <a:solidFill>
                            <a:schemeClr val="tx1"/>
                          </a:solidFill>
                          <a:effectLst/>
                          <a:latin typeface="+mj-lt"/>
                          <a:ea typeface="Calibri" panose="020F0502020204030204" pitchFamily="34" charset="0"/>
                          <a:sym typeface="Symbol" panose="05050102010706020507" pitchFamily="18" charset="2"/>
                        </a:rPr>
                        <a:t> </a:t>
                      </a:r>
                      <a:r>
                        <a:rPr lang="en-US" sz="2400" b="0" dirty="0">
                          <a:solidFill>
                            <a:schemeClr val="tx1"/>
                          </a:solidFill>
                          <a:effectLst/>
                          <a:latin typeface="+mj-lt"/>
                          <a:ea typeface="Calibri" panose="020F0502020204030204" pitchFamily="34" charset="0"/>
                        </a:rPr>
                        <a:t>S</a:t>
                      </a:r>
                      <a:r>
                        <a:rPr lang="en-ZA" sz="2400" b="0" dirty="0" err="1">
                          <a:solidFill>
                            <a:schemeClr val="tx1"/>
                          </a:solidFill>
                          <a:effectLst/>
                          <a:latin typeface="+mj-lt"/>
                          <a:ea typeface="Calibri" panose="020F0502020204030204" pitchFamily="34" charset="0"/>
                        </a:rPr>
                        <a:t>olidarity</a:t>
                      </a:r>
                      <a:endParaRPr lang="en-ZA" sz="2400" b="0" dirty="0">
                        <a:solidFill>
                          <a:schemeClr val="tx1"/>
                        </a:solidFill>
                        <a:effectLst/>
                        <a:latin typeface="+mj-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US" sz="2400" dirty="0">
                          <a:solidFill>
                            <a:schemeClr val="tx1"/>
                          </a:solidFill>
                          <a:effectLst/>
                          <a:latin typeface="+mj-lt"/>
                          <a:ea typeface="Calibri" panose="020F0502020204030204" pitchFamily="34" charset="0"/>
                        </a:rPr>
                        <a:t>9</a:t>
                      </a:r>
                      <a:r>
                        <a:rPr lang="en-ZA" sz="2400" dirty="0">
                          <a:solidFill>
                            <a:schemeClr val="tx1"/>
                          </a:solidFill>
                          <a:effectLst/>
                          <a:latin typeface="+mj-lt"/>
                          <a:ea typeface="Calibri" panose="020F050202020403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3385490"/>
                  </a:ext>
                </a:extLst>
              </a:tr>
              <a:tr h="828243">
                <a:tc>
                  <a:txBody>
                    <a:bodyPr/>
                    <a:lstStyle/>
                    <a:p>
                      <a:pPr>
                        <a:lnSpc>
                          <a:spcPct val="115000"/>
                        </a:lnSpc>
                        <a:spcBef>
                          <a:spcPts val="200"/>
                        </a:spcBef>
                        <a:spcAft>
                          <a:spcPts val="1000"/>
                        </a:spcAft>
                      </a:pPr>
                      <a:r>
                        <a:rPr kumimoji="0" lang="en-ZA"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sym typeface="Symbol" panose="05050102010706020507" pitchFamily="18" charset="2"/>
                        </a:rPr>
                        <a:t> </a:t>
                      </a:r>
                      <a:r>
                        <a:rPr lang="en-US" sz="2400" b="0" dirty="0">
                          <a:solidFill>
                            <a:schemeClr val="tx1"/>
                          </a:solidFill>
                          <a:effectLst/>
                          <a:latin typeface="+mj-lt"/>
                          <a:ea typeface="Calibri" panose="020F0502020204030204" pitchFamily="34" charset="0"/>
                        </a:rPr>
                        <a:t>G</a:t>
                      </a:r>
                      <a:r>
                        <a:rPr lang="en-ZA" sz="2400" b="0" dirty="0" err="1">
                          <a:solidFill>
                            <a:schemeClr val="tx1"/>
                          </a:solidFill>
                          <a:effectLst/>
                          <a:latin typeface="+mj-lt"/>
                          <a:ea typeface="Calibri" panose="020F0502020204030204" pitchFamily="34" charset="0"/>
                        </a:rPr>
                        <a:t>eopolitics</a:t>
                      </a:r>
                      <a:r>
                        <a:rPr lang="en-ZA" sz="2400" b="0" dirty="0">
                          <a:solidFill>
                            <a:schemeClr val="tx1"/>
                          </a:solidFill>
                          <a:effectLst/>
                          <a:latin typeface="+mj-lt"/>
                          <a:ea typeface="Calibri" panose="020F0502020204030204" pitchFamily="34" charset="0"/>
                        </a:rPr>
                        <a:t> / imperialism </a:t>
                      </a:r>
                      <a:br>
                        <a:rPr lang="en-ZA" sz="2400" b="0" dirty="0">
                          <a:solidFill>
                            <a:schemeClr val="tx1"/>
                          </a:solidFill>
                          <a:effectLst/>
                          <a:latin typeface="+mj-lt"/>
                          <a:ea typeface="Calibri" panose="020F0502020204030204" pitchFamily="34" charset="0"/>
                        </a:rPr>
                      </a:br>
                      <a:r>
                        <a:rPr kumimoji="0" lang="en-ZA"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sym typeface="Symbol" panose="05050102010706020507" pitchFamily="18" charset="2"/>
                        </a:rPr>
                        <a:t> </a:t>
                      </a:r>
                      <a:r>
                        <a:rPr lang="en-ZA" sz="2400" b="0" dirty="0">
                          <a:solidFill>
                            <a:schemeClr val="tx1"/>
                          </a:solidFill>
                          <a:effectLst/>
                          <a:latin typeface="+mj-lt"/>
                          <a:ea typeface="Calibri" panose="020F0502020204030204" pitchFamily="34" charset="0"/>
                        </a:rPr>
                        <a:t>Participatory democracy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200"/>
                        </a:spcBef>
                        <a:spcAft>
                          <a:spcPts val="1000"/>
                        </a:spcAft>
                      </a:pPr>
                      <a:r>
                        <a:rPr lang="en-ZA" sz="2400" dirty="0">
                          <a:solidFill>
                            <a:schemeClr val="tx1"/>
                          </a:solidFill>
                          <a:effectLst/>
                          <a:latin typeface="+mj-lt"/>
                        </a:rPr>
                        <a:t> 91</a:t>
                      </a:r>
                      <a:endParaRPr lang="en-ZA" sz="2400" dirty="0">
                        <a:solidFill>
                          <a:schemeClr val="tx1"/>
                        </a:solidFill>
                        <a:effectLst/>
                        <a:latin typeface="+mj-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236655"/>
                  </a:ext>
                </a:extLst>
              </a:tr>
            </a:tbl>
          </a:graphicData>
        </a:graphic>
      </p:graphicFrame>
      <p:sp>
        <p:nvSpPr>
          <p:cNvPr id="2" name="TextBox 1">
            <a:extLst>
              <a:ext uri="{FF2B5EF4-FFF2-40B4-BE49-F238E27FC236}">
                <a16:creationId xmlns:a16="http://schemas.microsoft.com/office/drawing/2014/main" id="{002D7F8E-2F5E-CA06-EFB4-760644FDCCF4}"/>
              </a:ext>
            </a:extLst>
          </p:cNvPr>
          <p:cNvSpPr txBox="1"/>
          <p:nvPr/>
        </p:nvSpPr>
        <p:spPr>
          <a:xfrm>
            <a:off x="7652657" y="447649"/>
            <a:ext cx="4287391" cy="5847755"/>
          </a:xfrm>
          <a:prstGeom prst="rect">
            <a:avLst/>
          </a:prstGeom>
          <a:solidFill>
            <a:srgbClr val="FF9900"/>
          </a:solidFill>
        </p:spPr>
        <p:txBody>
          <a:bodyPr wrap="square">
            <a:spAutoFit/>
          </a:bodyPr>
          <a:lstStyle/>
          <a:p>
            <a:pPr marL="360000" marR="0" lvl="1" indent="-36000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a:ea typeface="Calibri" panose="020F0502020204030204" pitchFamily="34" charset="0"/>
              <a:cs typeface="Times New Roman" panose="02020603050405020304" pitchFamily="18" charset="0"/>
            </a:endParaRPr>
          </a:p>
          <a:p>
            <a:pPr marL="360000" marR="0" lvl="1" indent="-360000" algn="l" defTabSz="457200" rtl="0" eaLnBrk="1" fontAlgn="base" latinLnBrk="0" hangingPunct="1">
              <a:lnSpc>
                <a:spcPct val="100000"/>
              </a:lnSpc>
              <a:spcBef>
                <a:spcPct val="0"/>
              </a:spcBef>
              <a:spcAft>
                <a:spcPct val="0"/>
              </a:spcAft>
              <a:buClrTx/>
              <a:buSzTx/>
              <a:buFontTx/>
              <a:buNone/>
              <a:tabLst/>
              <a:defRPr/>
            </a:pPr>
            <a:r>
              <a:rPr kumimoji="0" lang="en-ZA" sz="3200" b="0" i="0" u="none" strike="noStrike" kern="1200" cap="none" spc="0" normalizeH="0" baseline="0" noProof="0" dirty="0">
                <a:ln>
                  <a:noFill/>
                </a:ln>
                <a:solidFill>
                  <a:prstClr val="white"/>
                </a:solidFill>
                <a:effectLst/>
                <a:uLnTx/>
                <a:uFillTx/>
                <a:latin typeface="Arial"/>
                <a:ea typeface="Calibri" panose="020F0502020204030204" pitchFamily="34" charset="0"/>
                <a:cs typeface="Times New Roman" panose="02020603050405020304" pitchFamily="18" charset="0"/>
              </a:rPr>
              <a:t>●	</a:t>
            </a:r>
            <a:r>
              <a:rPr kumimoji="0" lang="en-ZA" sz="2800" b="0" i="0" u="none" strike="noStrike" kern="1200" cap="none" spc="0" normalizeH="0" baseline="0" noProof="0" dirty="0">
                <a:ln>
                  <a:noFill/>
                </a:ln>
                <a:solidFill>
                  <a:prstClr val="white"/>
                </a:solidFill>
                <a:effectLst/>
                <a:uLnTx/>
                <a:uFillTx/>
                <a:latin typeface="Arial"/>
                <a:ea typeface="Calibri" panose="020F0502020204030204" pitchFamily="34" charset="0"/>
                <a:cs typeface="Times New Roman" panose="02020603050405020304" pitchFamily="18" charset="0"/>
              </a:rPr>
              <a:t>What ideas does the group agree with?</a:t>
            </a:r>
          </a:p>
          <a:p>
            <a:pPr marL="360000" marR="0" lvl="1" indent="-360000" algn="l" defTabSz="457200" rtl="0" eaLnBrk="1" fontAlgn="base" latinLnBrk="0" hangingPunct="1">
              <a:lnSpc>
                <a:spcPct val="100000"/>
              </a:lnSpc>
              <a:spcBef>
                <a:spcPts val="1200"/>
              </a:spcBef>
              <a:spcAft>
                <a:spcPct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a:ea typeface="Calibri" panose="020F0502020204030204" pitchFamily="34" charset="0"/>
                <a:cs typeface="Times New Roman" panose="02020603050405020304" pitchFamily="18" charset="0"/>
              </a:rPr>
              <a:t>●	What ideas does the group have problems with?</a:t>
            </a:r>
          </a:p>
          <a:p>
            <a:pPr marL="360000" marR="0" lvl="1" indent="-360000" algn="l" defTabSz="457200" rtl="0" eaLnBrk="1" fontAlgn="base" latinLnBrk="0" hangingPunct="1">
              <a:lnSpc>
                <a:spcPct val="100000"/>
              </a:lnSpc>
              <a:spcBef>
                <a:spcPts val="1200"/>
              </a:spcBef>
              <a:spcAft>
                <a:spcPct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a:ea typeface="Calibri" panose="020F0502020204030204" pitchFamily="34" charset="0"/>
                <a:cs typeface="Times New Roman" panose="02020603050405020304" pitchFamily="18" charset="0"/>
              </a:rPr>
              <a:t>●	Are there other principles or ideas that are missing?</a:t>
            </a:r>
          </a:p>
          <a:p>
            <a:pPr marL="360000" marR="0" lvl="1" indent="-360000" algn="l" defTabSz="457200" rtl="0" eaLnBrk="1" fontAlgn="base" latinLnBrk="0" hangingPunct="1">
              <a:lnSpc>
                <a:spcPct val="100000"/>
              </a:lnSpc>
              <a:spcBef>
                <a:spcPts val="1200"/>
              </a:spcBef>
              <a:spcAft>
                <a:spcPct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a:ea typeface="Calibri" panose="020F0502020204030204" pitchFamily="34" charset="0"/>
                <a:cs typeface="Times New Roman" panose="02020603050405020304" pitchFamily="18" charset="0"/>
              </a:rPr>
              <a:t>●	What principles are you going to adopt for your just transition?</a:t>
            </a:r>
            <a:endParaRPr kumimoji="0" lang="en-ZA" sz="32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96693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1F3497E-4A4A-4FF1-8ED2-32CA3B4F04A9}"/>
              </a:ext>
            </a:extLst>
          </p:cNvPr>
          <p:cNvSpPr txBox="1">
            <a:spLocks/>
          </p:cNvSpPr>
          <p:nvPr/>
        </p:nvSpPr>
        <p:spPr bwMode="auto">
          <a:xfrm>
            <a:off x="4021593" y="365067"/>
            <a:ext cx="768429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Geneva"/>
                <a:cs typeface="Geneva"/>
              </a:defRPr>
            </a:lvl1pPr>
            <a:lvl2pPr marL="742950" indent="-285750" eaLnBrk="0" hangingPunct="0">
              <a:defRPr sz="3200">
                <a:solidFill>
                  <a:schemeClr val="tx1"/>
                </a:solidFill>
                <a:latin typeface="Arial" panose="020B0604020202020204" pitchFamily="34" charset="0"/>
                <a:ea typeface="Geneva"/>
                <a:cs typeface="Geneva"/>
              </a:defRPr>
            </a:lvl2pPr>
            <a:lvl3pPr marL="1143000" indent="-228600" eaLnBrk="0" hangingPunct="0">
              <a:defRPr sz="3200">
                <a:solidFill>
                  <a:schemeClr val="tx1"/>
                </a:solidFill>
                <a:latin typeface="Arial" panose="020B0604020202020204" pitchFamily="34" charset="0"/>
                <a:ea typeface="Geneva"/>
                <a:cs typeface="Geneva"/>
              </a:defRPr>
            </a:lvl3pPr>
            <a:lvl4pPr marL="1600200" indent="-228600" eaLnBrk="0" hangingPunct="0">
              <a:defRPr sz="3200">
                <a:solidFill>
                  <a:schemeClr val="tx1"/>
                </a:solidFill>
                <a:latin typeface="Arial" panose="020B0604020202020204" pitchFamily="34" charset="0"/>
                <a:ea typeface="Geneva"/>
                <a:cs typeface="Geneva"/>
              </a:defRPr>
            </a:lvl4pPr>
            <a:lvl5pPr marL="2057400" indent="-228600" eaLnBrk="0" hangingPunct="0">
              <a:defRPr sz="3200">
                <a:solidFill>
                  <a:schemeClr val="tx1"/>
                </a:solidFill>
                <a:latin typeface="Arial" panose="020B0604020202020204"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anose="020B0604020202020204" pitchFamily="34" charset="0"/>
                <a:ea typeface="Geneva"/>
                <a:cs typeface="Geneva"/>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fr-FR" altLang="en-US" sz="3200" b="0" i="0" u="none" strike="noStrike" kern="1200" cap="none" spc="0" normalizeH="0" baseline="0" noProof="0" dirty="0">
                <a:ln>
                  <a:noFill/>
                </a:ln>
                <a:solidFill>
                  <a:srgbClr val="002060"/>
                </a:solidFill>
                <a:effectLst/>
                <a:uLnTx/>
                <a:uFillTx/>
                <a:latin typeface="Arial" pitchFamily="34" charset="0"/>
              </a:rPr>
              <a:t>Causes of </a:t>
            </a:r>
            <a:r>
              <a:rPr kumimoji="0" lang="fr-FR" altLang="en-US" sz="3200" b="0" i="0" u="none" strike="noStrike" kern="1200" cap="none" spc="0" normalizeH="0" baseline="0" noProof="0" dirty="0" err="1">
                <a:ln>
                  <a:noFill/>
                </a:ln>
                <a:solidFill>
                  <a:srgbClr val="002060"/>
                </a:solidFill>
                <a:effectLst/>
                <a:uLnTx/>
                <a:uFillTx/>
                <a:latin typeface="Arial" pitchFamily="34" charset="0"/>
              </a:rPr>
              <a:t>climate</a:t>
            </a:r>
            <a:r>
              <a:rPr kumimoji="0" lang="fr-FR" altLang="en-US" sz="3200" b="0" i="0" u="none" strike="noStrike" kern="1200" cap="none" spc="0" normalizeH="0" baseline="0" noProof="0" dirty="0">
                <a:ln>
                  <a:noFill/>
                </a:ln>
                <a:solidFill>
                  <a:srgbClr val="002060"/>
                </a:solidFill>
                <a:effectLst/>
                <a:uLnTx/>
                <a:uFillTx/>
                <a:latin typeface="Arial" pitchFamily="34" charset="0"/>
              </a:rPr>
              <a:t> change</a:t>
            </a:r>
            <a:endParaRPr kumimoji="0" lang="en-ZA" altLang="en-US" sz="3200" b="0" i="0" u="none" strike="noStrike" kern="1200" cap="none" spc="0" normalizeH="0" baseline="0" noProof="0" dirty="0">
              <a:ln>
                <a:noFill/>
              </a:ln>
              <a:solidFill>
                <a:srgbClr val="002060"/>
              </a:solidFill>
              <a:effectLst/>
              <a:uLnTx/>
              <a:uFillTx/>
              <a:latin typeface="Arial" pitchFamily="34" charset="0"/>
            </a:endParaRPr>
          </a:p>
        </p:txBody>
      </p:sp>
      <p:graphicFrame>
        <p:nvGraphicFramePr>
          <p:cNvPr id="6" name="Content Placeholder 3">
            <a:extLst>
              <a:ext uri="{FF2B5EF4-FFF2-40B4-BE49-F238E27FC236}">
                <a16:creationId xmlns:a16="http://schemas.microsoft.com/office/drawing/2014/main" id="{A79C7445-6E2F-427F-B266-B62B499BE6A6}"/>
              </a:ext>
            </a:extLst>
          </p:cNvPr>
          <p:cNvGraphicFramePr>
            <a:graphicFrameLocks/>
          </p:cNvGraphicFramePr>
          <p:nvPr/>
        </p:nvGraphicFramePr>
        <p:xfrm>
          <a:off x="2348706" y="696913"/>
          <a:ext cx="7931150" cy="4118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988" name="Picture 8" descr="C:\Users\lnaude\AppData\Local\Microsoft\Windows\Temporary Internet Files\Content.IE5\JEPLTPCF\MC900056919[1].wmf">
            <a:extLst>
              <a:ext uri="{FF2B5EF4-FFF2-40B4-BE49-F238E27FC236}">
                <a16:creationId xmlns:a16="http://schemas.microsoft.com/office/drawing/2014/main" id="{76924D7D-784D-4D98-B602-8E0A109A34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1589" y="1900238"/>
            <a:ext cx="1825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9" name="Group 7">
            <a:extLst>
              <a:ext uri="{FF2B5EF4-FFF2-40B4-BE49-F238E27FC236}">
                <a16:creationId xmlns:a16="http://schemas.microsoft.com/office/drawing/2014/main" id="{FBA1A74A-0512-427C-9EA2-D526E87A7E18}"/>
              </a:ext>
            </a:extLst>
          </p:cNvPr>
          <p:cNvGrpSpPr>
            <a:grpSpLocks/>
          </p:cNvGrpSpPr>
          <p:nvPr/>
        </p:nvGrpSpPr>
        <p:grpSpPr bwMode="auto">
          <a:xfrm>
            <a:off x="1847851" y="4181476"/>
            <a:ext cx="8543925" cy="2389079"/>
            <a:chOff x="323850" y="4181475"/>
            <a:chExt cx="8543925" cy="2389079"/>
          </a:xfrm>
        </p:grpSpPr>
        <p:sp>
          <p:nvSpPr>
            <p:cNvPr id="9" name="Rounded Rectangle 4">
              <a:extLst>
                <a:ext uri="{FF2B5EF4-FFF2-40B4-BE49-F238E27FC236}">
                  <a16:creationId xmlns:a16="http://schemas.microsoft.com/office/drawing/2014/main" id="{85DAF47F-3664-48C5-A3DC-6883C556C388}"/>
                </a:ext>
              </a:extLst>
            </p:cNvPr>
            <p:cNvSpPr/>
            <p:nvPr/>
          </p:nvSpPr>
          <p:spPr>
            <a:xfrm rot="21045150">
              <a:off x="6562725" y="4181475"/>
              <a:ext cx="2305050" cy="1390650"/>
            </a:xfrm>
            <a:prstGeom prst="rect">
              <a:avLst/>
            </a:prstGeom>
            <a:solidFill>
              <a:srgbClr val="D1FFF0"/>
            </a:solidFill>
          </p:spPr>
          <p:style>
            <a:lnRef idx="0">
              <a:scrgbClr r="0" g="0" b="0"/>
            </a:lnRef>
            <a:fillRef idx="0">
              <a:scrgbClr r="0" g="0" b="0"/>
            </a:fillRef>
            <a:effectRef idx="0">
              <a:scrgbClr r="0" g="0" b="0"/>
            </a:effectRef>
            <a:fontRef idx="minor">
              <a:schemeClr val="lt1"/>
            </a:fontRef>
          </p:style>
          <p:txBody>
            <a:bodyPr lIns="121920" tIns="121920" rIns="121920" bIns="121920" spcCol="1270"/>
            <a:lstStyle/>
            <a:p>
              <a:pPr marL="0" marR="0" lvl="0" indent="0" algn="l" defTabSz="1422400" rtl="0" eaLnBrk="1" fontAlgn="base" latinLnBrk="0" hangingPunct="1">
                <a:lnSpc>
                  <a:spcPct val="90000"/>
                </a:lnSpc>
                <a:spcBef>
                  <a:spcPct val="0"/>
                </a:spcBef>
                <a:spcAft>
                  <a:spcPct val="35000"/>
                </a:spcAft>
                <a:buClrTx/>
                <a:buSzTx/>
                <a:buFontTx/>
                <a:buNone/>
                <a:tabLst/>
                <a:defRPr/>
              </a:pPr>
              <a:r>
                <a:rPr kumimoji="0" lang="en-ZA" sz="2800" b="0" i="0" u="none" strike="noStrike" kern="1200" cap="none" spc="0" normalizeH="0" baseline="0" noProof="0" dirty="0">
                  <a:ln>
                    <a:noFill/>
                  </a:ln>
                  <a:solidFill>
                    <a:srgbClr val="000000"/>
                  </a:solidFill>
                  <a:effectLst/>
                  <a:uLnTx/>
                  <a:uFillTx/>
                  <a:latin typeface="Arial Narrow" pitchFamily="34" charset="0"/>
                  <a:cs typeface="Arial"/>
                </a:rPr>
                <a:t>unpredictability, extremes –tipping points</a:t>
              </a:r>
            </a:p>
          </p:txBody>
        </p:sp>
        <p:sp>
          <p:nvSpPr>
            <p:cNvPr id="10" name="TextBox 5">
              <a:extLst>
                <a:ext uri="{FF2B5EF4-FFF2-40B4-BE49-F238E27FC236}">
                  <a16:creationId xmlns:a16="http://schemas.microsoft.com/office/drawing/2014/main" id="{FC378250-BF24-4631-8C70-5361708E6BB0}"/>
                </a:ext>
              </a:extLst>
            </p:cNvPr>
            <p:cNvSpPr txBox="1">
              <a:spLocks noChangeArrowheads="1"/>
            </p:cNvSpPr>
            <p:nvPr/>
          </p:nvSpPr>
          <p:spPr bwMode="auto">
            <a:xfrm rot="21295803">
              <a:off x="323850" y="4754672"/>
              <a:ext cx="2376488" cy="1815882"/>
            </a:xfrm>
            <a:prstGeom prst="rect">
              <a:avLst/>
            </a:prstGeom>
            <a:solidFill>
              <a:srgbClr val="D1FF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0" i="0" u="none" strike="noStrike" kern="1200" cap="none" spc="0" normalizeH="0" baseline="0" noProof="0" dirty="0">
                  <a:ln>
                    <a:noFill/>
                  </a:ln>
                  <a:solidFill>
                    <a:srgbClr val="000000"/>
                  </a:solidFill>
                  <a:effectLst/>
                  <a:uLnTx/>
                  <a:uFillTx/>
                  <a:latin typeface="Arial Narrow" pitchFamily="34" charset="0"/>
                  <a:ea typeface="+mn-ea"/>
                  <a:cs typeface="Arial" pitchFamily="34" charset="0"/>
                </a:rPr>
                <a:t>CO</a:t>
              </a:r>
              <a:r>
                <a:rPr kumimoji="0" lang="en-ZA" sz="2800" b="0" i="0" u="none" strike="noStrike" kern="1200" cap="none" spc="0" normalizeH="0" baseline="-25000" noProof="0" dirty="0">
                  <a:ln>
                    <a:noFill/>
                  </a:ln>
                  <a:solidFill>
                    <a:srgbClr val="000000"/>
                  </a:solidFill>
                  <a:effectLst/>
                  <a:uLnTx/>
                  <a:uFillTx/>
                  <a:latin typeface="Arial Narrow" pitchFamily="34" charset="0"/>
                  <a:ea typeface="+mn-ea"/>
                  <a:cs typeface="Arial" pitchFamily="34" charset="0"/>
                </a:rPr>
                <a:t>2</a:t>
              </a:r>
              <a:r>
                <a:rPr kumimoji="0" lang="en-ZA" sz="2800" b="0" i="0" u="none" strike="noStrike" kern="1200" cap="none" spc="0" normalizeH="0" baseline="0" noProof="0" dirty="0">
                  <a:ln>
                    <a:noFill/>
                  </a:ln>
                  <a:solidFill>
                    <a:srgbClr val="000000"/>
                  </a:solidFill>
                  <a:effectLst/>
                  <a:uLnTx/>
                  <a:uFillTx/>
                  <a:latin typeface="Arial Narrow" pitchFamily="34" charset="0"/>
                  <a:ea typeface="+mn-ea"/>
                  <a:cs typeface="Arial" pitchFamily="34" charset="0"/>
                </a:rPr>
                <a:t>eq from </a:t>
              </a:r>
              <a:br>
                <a:rPr kumimoji="0" lang="en-ZA" sz="2800" b="0" i="0" u="none" strike="noStrike" kern="1200" cap="none" spc="0" normalizeH="0" baseline="0" noProof="0" dirty="0">
                  <a:ln>
                    <a:noFill/>
                  </a:ln>
                  <a:solidFill>
                    <a:srgbClr val="000000"/>
                  </a:solidFill>
                  <a:effectLst/>
                  <a:uLnTx/>
                  <a:uFillTx/>
                  <a:latin typeface="Arial Narrow" pitchFamily="34" charset="0"/>
                  <a:ea typeface="+mn-ea"/>
                  <a:cs typeface="Arial" pitchFamily="34" charset="0"/>
                </a:rPr>
              </a:br>
              <a:r>
                <a:rPr kumimoji="0" lang="en-ZA" sz="2800" b="0" i="0" u="none" strike="noStrike" kern="1200" cap="none" spc="0" normalizeH="0" baseline="0" noProof="0" dirty="0">
                  <a:ln>
                    <a:noFill/>
                  </a:ln>
                  <a:solidFill>
                    <a:srgbClr val="000000"/>
                  </a:solidFill>
                  <a:effectLst/>
                  <a:uLnTx/>
                  <a:uFillTx/>
                  <a:latin typeface="Arial Narrow" pitchFamily="34" charset="0"/>
                  <a:ea typeface="+mn-ea"/>
                  <a:cs typeface="Arial" pitchFamily="34" charset="0"/>
                </a:rPr>
                <a:t>oil, coal, cement, </a:t>
              </a:r>
              <a:br>
                <a:rPr kumimoji="0" lang="en-ZA" sz="2800" b="0" i="0" u="none" strike="noStrike" kern="1200" cap="none" spc="0" normalizeH="0" baseline="0" noProof="0" dirty="0">
                  <a:ln>
                    <a:noFill/>
                  </a:ln>
                  <a:solidFill>
                    <a:srgbClr val="000000"/>
                  </a:solidFill>
                  <a:effectLst/>
                  <a:uLnTx/>
                  <a:uFillTx/>
                  <a:latin typeface="Arial Narrow" pitchFamily="34" charset="0"/>
                  <a:ea typeface="+mn-ea"/>
                  <a:cs typeface="Arial" pitchFamily="34" charset="0"/>
                </a:rPr>
              </a:br>
              <a:r>
                <a:rPr kumimoji="0" lang="en-ZA" sz="2800" b="0" i="0" u="none" strike="noStrike" kern="1200" cap="none" spc="0" normalizeH="0" baseline="0" noProof="0" dirty="0">
                  <a:ln>
                    <a:noFill/>
                  </a:ln>
                  <a:solidFill>
                    <a:srgbClr val="000000"/>
                  </a:solidFill>
                  <a:effectLst/>
                  <a:uLnTx/>
                  <a:uFillTx/>
                  <a:latin typeface="Arial Narrow" pitchFamily="34" charset="0"/>
                  <a:ea typeface="+mn-ea"/>
                  <a:cs typeface="Arial" pitchFamily="34" charset="0"/>
                </a:rPr>
                <a:t>land use, cows, deforestation …</a:t>
              </a:r>
            </a:p>
          </p:txBody>
        </p:sp>
        <p:sp>
          <p:nvSpPr>
            <p:cNvPr id="11" name="Rounded Rectangle 4">
              <a:extLst>
                <a:ext uri="{FF2B5EF4-FFF2-40B4-BE49-F238E27FC236}">
                  <a16:creationId xmlns:a16="http://schemas.microsoft.com/office/drawing/2014/main" id="{172FA4C8-4ACB-41B4-A6A9-487D5657B29B}"/>
                </a:ext>
              </a:extLst>
            </p:cNvPr>
            <p:cNvSpPr/>
            <p:nvPr/>
          </p:nvSpPr>
          <p:spPr>
            <a:xfrm>
              <a:off x="3713163" y="4781550"/>
              <a:ext cx="2154237" cy="1671638"/>
            </a:xfrm>
            <a:prstGeom prst="rect">
              <a:avLst/>
            </a:prstGeom>
            <a:solidFill>
              <a:srgbClr val="D1FFF0"/>
            </a:solidFill>
          </p:spPr>
          <p:style>
            <a:lnRef idx="0">
              <a:scrgbClr r="0" g="0" b="0"/>
            </a:lnRef>
            <a:fillRef idx="0">
              <a:scrgbClr r="0" g="0" b="0"/>
            </a:fillRef>
            <a:effectRef idx="0">
              <a:scrgbClr r="0" g="0" b="0"/>
            </a:effectRef>
            <a:fontRef idx="minor">
              <a:schemeClr val="lt1"/>
            </a:fontRef>
          </p:style>
          <p:txBody>
            <a:bodyPr lIns="121920" tIns="121920" rIns="121920" bIns="121920" spcCol="1270"/>
            <a:lstStyle/>
            <a:p>
              <a:pPr marL="0" marR="0" lvl="0" indent="0" algn="l" defTabSz="1422400" rtl="0" eaLnBrk="1" fontAlgn="base" latinLnBrk="0" hangingPunct="1">
                <a:lnSpc>
                  <a:spcPct val="90000"/>
                </a:lnSpc>
                <a:spcBef>
                  <a:spcPct val="0"/>
                </a:spcBef>
                <a:spcAft>
                  <a:spcPct val="35000"/>
                </a:spcAft>
                <a:buClrTx/>
                <a:buSzTx/>
                <a:buFontTx/>
                <a:buNone/>
                <a:tabLst/>
                <a:defRPr/>
              </a:pPr>
              <a:r>
                <a:rPr kumimoji="0" lang="en-ZA" sz="2800" b="0" i="0" u="none" strike="noStrike" kern="1200" cap="none" spc="0" normalizeH="0" baseline="0" noProof="0" dirty="0">
                  <a:ln>
                    <a:noFill/>
                  </a:ln>
                  <a:solidFill>
                    <a:srgbClr val="000000"/>
                  </a:solidFill>
                  <a:effectLst/>
                  <a:uLnTx/>
                  <a:uFillTx/>
                  <a:latin typeface="Arial Narrow" pitchFamily="34" charset="0"/>
                  <a:cs typeface="Arial"/>
                </a:rPr>
                <a:t>up by ±1.2</a:t>
              </a:r>
              <a:r>
                <a:rPr kumimoji="0" lang="en-ZA" sz="2800" b="0" i="0" u="none" strike="noStrike" kern="1200" cap="none" spc="0" normalizeH="0" baseline="0" noProof="0" dirty="0">
                  <a:ln>
                    <a:noFill/>
                  </a:ln>
                  <a:solidFill>
                    <a:srgbClr val="000000"/>
                  </a:solidFill>
                  <a:effectLst/>
                  <a:uLnTx/>
                  <a:uFillTx/>
                  <a:latin typeface="Arial Narrow" pitchFamily="34" charset="0"/>
                  <a:cs typeface="Times New Roman"/>
                </a:rPr>
                <a:t>°C against </a:t>
              </a:r>
              <a:br>
                <a:rPr kumimoji="0" lang="en-ZA" sz="2800" b="0" i="0" u="none" strike="noStrike" kern="1200" cap="none" spc="0" normalizeH="0" baseline="0" noProof="0" dirty="0">
                  <a:ln>
                    <a:noFill/>
                  </a:ln>
                  <a:solidFill>
                    <a:srgbClr val="000000"/>
                  </a:solidFill>
                  <a:effectLst/>
                  <a:uLnTx/>
                  <a:uFillTx/>
                  <a:latin typeface="Arial Narrow" pitchFamily="34" charset="0"/>
                  <a:cs typeface="Times New Roman"/>
                </a:rPr>
              </a:br>
              <a:r>
                <a:rPr kumimoji="0" lang="en-ZA" sz="2800" b="0" i="0" u="none" strike="noStrike" kern="1200" cap="none" spc="0" normalizeH="0" baseline="0" noProof="0" dirty="0">
                  <a:ln>
                    <a:noFill/>
                  </a:ln>
                  <a:solidFill>
                    <a:srgbClr val="000000"/>
                  </a:solidFill>
                  <a:effectLst/>
                  <a:uLnTx/>
                  <a:uFillTx/>
                  <a:latin typeface="Arial Narrow" pitchFamily="34" charset="0"/>
                  <a:cs typeface="Times New Roman"/>
                </a:rPr>
                <a:t>pre-industrial levels</a:t>
              </a:r>
              <a:endParaRPr kumimoji="0" lang="en-ZA" sz="2800" b="0" i="0" u="none" strike="noStrike" kern="1200" cap="none" spc="0" normalizeH="0" baseline="0" noProof="0" dirty="0">
                <a:ln>
                  <a:noFill/>
                </a:ln>
                <a:solidFill>
                  <a:srgbClr val="000000"/>
                </a:solidFill>
                <a:effectLst/>
                <a:uLnTx/>
                <a:uFillTx/>
                <a:latin typeface="Arial Narrow" pitchFamily="34" charset="0"/>
                <a:cs typeface="Arial"/>
              </a:endParaRPr>
            </a:p>
          </p:txBody>
        </p:sp>
      </p:grpSp>
    </p:spTree>
    <p:extLst>
      <p:ext uri="{BB962C8B-B14F-4D97-AF65-F5344CB8AC3E}">
        <p14:creationId xmlns:p14="http://schemas.microsoft.com/office/powerpoint/2010/main" val="196375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Parry_all"/>
          <p:cNvPicPr>
            <a:picLocks noChangeAspect="1" noChangeArrowheads="1"/>
          </p:cNvPicPr>
          <p:nvPr/>
        </p:nvPicPr>
        <p:blipFill>
          <a:blip r:embed="rId3">
            <a:extLst>
              <a:ext uri="{28A0092B-C50C-407E-A947-70E740481C1C}">
                <a14:useLocalDpi xmlns:a14="http://schemas.microsoft.com/office/drawing/2010/main" val="0"/>
              </a:ext>
            </a:extLst>
          </a:blip>
          <a:srcRect b="5833"/>
          <a:stretch>
            <a:fillRect/>
          </a:stretch>
        </p:blipFill>
        <p:spPr bwMode="auto">
          <a:xfrm>
            <a:off x="3753810" y="1079179"/>
            <a:ext cx="649605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p:cNvSpPr>
            <a:spLocks noGrp="1" noChangeArrowheads="1"/>
          </p:cNvSpPr>
          <p:nvPr>
            <p:ph type="title" idx="4294967295"/>
          </p:nvPr>
        </p:nvSpPr>
        <p:spPr>
          <a:xfrm>
            <a:off x="3939400" y="239392"/>
            <a:ext cx="7626350" cy="741362"/>
          </a:xfrm>
        </p:spPr>
        <p:txBody>
          <a:bodyPr/>
          <a:lstStyle/>
          <a:p>
            <a:pPr algn="r"/>
            <a:r>
              <a:rPr lang="en-GB" sz="2800" dirty="0">
                <a:solidFill>
                  <a:srgbClr val="002060"/>
                </a:solidFill>
              </a:rPr>
              <a:t>… the climate effects have impacts on humans</a:t>
            </a:r>
          </a:p>
        </p:txBody>
      </p:sp>
      <p:grpSp>
        <p:nvGrpSpPr>
          <p:cNvPr id="2" name="Group 1">
            <a:extLst>
              <a:ext uri="{FF2B5EF4-FFF2-40B4-BE49-F238E27FC236}">
                <a16:creationId xmlns:a16="http://schemas.microsoft.com/office/drawing/2014/main" id="{4F4380E3-9EC0-4FD9-980F-058752ADBAB6}"/>
              </a:ext>
            </a:extLst>
          </p:cNvPr>
          <p:cNvGrpSpPr/>
          <p:nvPr/>
        </p:nvGrpSpPr>
        <p:grpSpPr>
          <a:xfrm>
            <a:off x="592000" y="1091085"/>
            <a:ext cx="3249613" cy="5322887"/>
            <a:chOff x="1524000" y="1538288"/>
            <a:chExt cx="3249613" cy="5322887"/>
          </a:xfrm>
        </p:grpSpPr>
        <p:grpSp>
          <p:nvGrpSpPr>
            <p:cNvPr id="10242" name="Group 16"/>
            <p:cNvGrpSpPr>
              <a:grpSpLocks/>
            </p:cNvGrpSpPr>
            <p:nvPr/>
          </p:nvGrpSpPr>
          <p:grpSpPr bwMode="auto">
            <a:xfrm>
              <a:off x="1631951" y="4502150"/>
              <a:ext cx="2524125" cy="2166938"/>
              <a:chOff x="5770914" y="2648284"/>
              <a:chExt cx="2160005" cy="1479569"/>
            </a:xfrm>
          </p:grpSpPr>
          <p:sp>
            <p:nvSpPr>
              <p:cNvPr id="18" name="Rounded Rectangle 17"/>
              <p:cNvSpPr/>
              <p:nvPr/>
            </p:nvSpPr>
            <p:spPr>
              <a:xfrm>
                <a:off x="5770914" y="2648284"/>
                <a:ext cx="2160005" cy="14795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5"/>
              <p:cNvSpPr/>
              <p:nvPr/>
            </p:nvSpPr>
            <p:spPr>
              <a:xfrm>
                <a:off x="5814386" y="2691641"/>
                <a:ext cx="2073061" cy="1436212"/>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lstStyle/>
              <a:p>
                <a:pPr marL="0" marR="0" lvl="0" indent="0" algn="r" defTabSz="1422400" rtl="0" eaLnBrk="1" fontAlgn="base" latinLnBrk="0" hangingPunct="1">
                  <a:lnSpc>
                    <a:spcPct val="90000"/>
                  </a:lnSpc>
                  <a:spcBef>
                    <a:spcPct val="0"/>
                  </a:spcBef>
                  <a:spcAft>
                    <a:spcPts val="0"/>
                  </a:spcAft>
                  <a:buClrTx/>
                  <a:buSzTx/>
                  <a:buFontTx/>
                  <a:buNone/>
                  <a:tabLst/>
                  <a:defRPr/>
                </a:pPr>
                <a:br>
                  <a:rPr kumimoji="0" lang="en-ZA" sz="2800" b="0" i="0" u="none" strike="noStrike" kern="1200" cap="none" spc="0" normalizeH="0" baseline="0" noProof="0" dirty="0">
                    <a:ln>
                      <a:noFill/>
                    </a:ln>
                    <a:solidFill>
                      <a:srgbClr val="000000"/>
                    </a:solidFill>
                    <a:effectLst/>
                    <a:uLnTx/>
                    <a:uFillTx/>
                    <a:latin typeface="Arial Narrow" pitchFamily="34" charset="0"/>
                    <a:cs typeface="Arial"/>
                  </a:rPr>
                </a:br>
                <a:r>
                  <a:rPr kumimoji="0" lang="en-ZA" sz="2800" b="0" i="0" u="none" strike="noStrike" kern="1200" cap="none" spc="0" normalizeH="0" baseline="0" noProof="0" dirty="0">
                    <a:ln>
                      <a:noFill/>
                    </a:ln>
                    <a:solidFill>
                      <a:srgbClr val="000000"/>
                    </a:solidFill>
                    <a:effectLst/>
                    <a:uLnTx/>
                    <a:uFillTx/>
                    <a:latin typeface="Arial Narrow" pitchFamily="34" charset="0"/>
                    <a:cs typeface="Arial"/>
                  </a:rPr>
                  <a:t>… fishing, </a:t>
                </a:r>
              </a:p>
              <a:p>
                <a:pPr marL="0" marR="0" lvl="0" indent="0" algn="l" defTabSz="1422400" rtl="0" eaLnBrk="1" fontAlgn="base" latinLnBrk="0" hangingPunct="1">
                  <a:lnSpc>
                    <a:spcPct val="90000"/>
                  </a:lnSpc>
                  <a:spcBef>
                    <a:spcPct val="0"/>
                  </a:spcBef>
                  <a:spcAft>
                    <a:spcPts val="0"/>
                  </a:spcAft>
                  <a:buClrTx/>
                  <a:buSzTx/>
                  <a:buFontTx/>
                  <a:buNone/>
                  <a:tabLst/>
                  <a:defRPr/>
                </a:pPr>
                <a:r>
                  <a:rPr kumimoji="0" lang="en-ZA" sz="2800" b="0" i="0" u="none" strike="noStrike" kern="1200" cap="none" spc="0" normalizeH="0" baseline="0" noProof="0" dirty="0">
                    <a:ln>
                      <a:noFill/>
                    </a:ln>
                    <a:solidFill>
                      <a:srgbClr val="000000"/>
                    </a:solidFill>
                    <a:effectLst/>
                    <a:uLnTx/>
                    <a:uFillTx/>
                    <a:latin typeface="Arial Narrow" pitchFamily="34" charset="0"/>
                    <a:cs typeface="Arial"/>
                  </a:rPr>
                  <a:t>crops fail, livestock dies, diseases shift …</a:t>
                </a:r>
              </a:p>
            </p:txBody>
          </p:sp>
        </p:grpSp>
        <p:grpSp>
          <p:nvGrpSpPr>
            <p:cNvPr id="10243" name="Group 8"/>
            <p:cNvGrpSpPr>
              <a:grpSpLocks/>
            </p:cNvGrpSpPr>
            <p:nvPr/>
          </p:nvGrpSpPr>
          <p:grpSpPr bwMode="auto">
            <a:xfrm>
              <a:off x="1682751" y="1538288"/>
              <a:ext cx="2473325" cy="2963862"/>
              <a:chOff x="5770914" y="2648283"/>
              <a:chExt cx="2160005" cy="1800782"/>
            </a:xfrm>
          </p:grpSpPr>
          <p:sp>
            <p:nvSpPr>
              <p:cNvPr id="10" name="Rounded Rectangle 9"/>
              <p:cNvSpPr/>
              <p:nvPr/>
            </p:nvSpPr>
            <p:spPr>
              <a:xfrm>
                <a:off x="5770914" y="2648283"/>
                <a:ext cx="2160005" cy="180078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5"/>
              <p:cNvSpPr/>
              <p:nvPr/>
            </p:nvSpPr>
            <p:spPr>
              <a:xfrm>
                <a:off x="5813893" y="2691687"/>
                <a:ext cx="2074048" cy="169757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lstStyle/>
              <a:p>
                <a:pPr marL="0" marR="0" lvl="0" indent="0" algn="l" defTabSz="1422400" rtl="0" eaLnBrk="1" fontAlgn="base" latinLnBrk="0" hangingPunct="1">
                  <a:lnSpc>
                    <a:spcPct val="90000"/>
                  </a:lnSpc>
                  <a:spcBef>
                    <a:spcPct val="0"/>
                  </a:spcBef>
                  <a:spcAft>
                    <a:spcPct val="35000"/>
                  </a:spcAft>
                  <a:buClrTx/>
                  <a:buSzTx/>
                  <a:buFontTx/>
                  <a:buNone/>
                  <a:tabLst/>
                  <a:defRPr/>
                </a:pPr>
                <a:endParaRPr kumimoji="0" lang="en-ZA" sz="2800" b="0" i="0" u="none" strike="noStrike" kern="1200" cap="none" spc="0" normalizeH="0" baseline="0" noProof="0" dirty="0">
                  <a:ln>
                    <a:noFill/>
                  </a:ln>
                  <a:solidFill>
                    <a:srgbClr val="000000"/>
                  </a:solidFill>
                  <a:effectLst/>
                  <a:uLnTx/>
                  <a:uFillTx/>
                  <a:latin typeface="Arial Narrow" pitchFamily="34" charset="0"/>
                  <a:cs typeface="Arial"/>
                </a:endParaRPr>
              </a:p>
            </p:txBody>
          </p:sp>
        </p:grpSp>
        <p:grpSp>
          <p:nvGrpSpPr>
            <p:cNvPr id="10246" name="Group 11"/>
            <p:cNvGrpSpPr>
              <a:grpSpLocks/>
            </p:cNvGrpSpPr>
            <p:nvPr/>
          </p:nvGrpSpPr>
          <p:grpSpPr bwMode="auto">
            <a:xfrm rot="-2809124">
              <a:off x="3971132" y="6058694"/>
              <a:ext cx="963612" cy="641350"/>
              <a:chOff x="4690790" y="2941787"/>
              <a:chExt cx="963806" cy="641289"/>
            </a:xfrm>
          </p:grpSpPr>
          <p:sp>
            <p:nvSpPr>
              <p:cNvPr id="13" name="Right Arrow 12"/>
              <p:cNvSpPr/>
              <p:nvPr/>
            </p:nvSpPr>
            <p:spPr>
              <a:xfrm rot="930090">
                <a:off x="4674384" y="2927790"/>
                <a:ext cx="963807" cy="641289"/>
              </a:xfrm>
              <a:prstGeom prst="rightArrow">
                <a:avLst>
                  <a:gd name="adj1" fmla="val 60000"/>
                  <a:gd name="adj2" fmla="val 50000"/>
                </a:avLst>
              </a:prstGeom>
              <a:solidFill>
                <a:srgbClr val="FFC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Right Arrow 4"/>
              <p:cNvSpPr/>
              <p:nvPr/>
            </p:nvSpPr>
            <p:spPr>
              <a:xfrm rot="930090">
                <a:off x="4691636" y="3044318"/>
                <a:ext cx="771680" cy="38413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1289050" rtl="0" eaLnBrk="1" fontAlgn="base" latinLnBrk="0" hangingPunct="1">
                  <a:lnSpc>
                    <a:spcPct val="90000"/>
                  </a:lnSpc>
                  <a:spcBef>
                    <a:spcPct val="0"/>
                  </a:spcBef>
                  <a:spcAft>
                    <a:spcPct val="35000"/>
                  </a:spcAft>
                  <a:buClrTx/>
                  <a:buSzTx/>
                  <a:buFontTx/>
                  <a:buNone/>
                  <a:tabLst/>
                  <a:defRPr/>
                </a:pPr>
                <a:endParaRPr kumimoji="0" lang="en-ZA" sz="2900" b="0" i="0" u="none" strike="noStrike" kern="1200" cap="none" spc="0" normalizeH="0" baseline="0" noProof="0">
                  <a:ln>
                    <a:noFill/>
                  </a:ln>
                  <a:solidFill>
                    <a:prstClr val="white"/>
                  </a:solidFill>
                  <a:effectLst/>
                  <a:uLnTx/>
                  <a:uFillTx/>
                  <a:latin typeface="Arial"/>
                  <a:cs typeface="Arial"/>
                </a:endParaRPr>
              </a:p>
            </p:txBody>
          </p:sp>
        </p:grpSp>
        <p:grpSp>
          <p:nvGrpSpPr>
            <p:cNvPr id="10247" name="Group 19"/>
            <p:cNvGrpSpPr>
              <a:grpSpLocks/>
            </p:cNvGrpSpPr>
            <p:nvPr/>
          </p:nvGrpSpPr>
          <p:grpSpPr bwMode="auto">
            <a:xfrm rot="5400000">
              <a:off x="3213894" y="4210844"/>
              <a:ext cx="963612" cy="641350"/>
              <a:chOff x="4690790" y="2941787"/>
              <a:chExt cx="963806" cy="641289"/>
            </a:xfrm>
          </p:grpSpPr>
          <p:sp>
            <p:nvSpPr>
              <p:cNvPr id="21" name="Right Arrow 20"/>
              <p:cNvSpPr/>
              <p:nvPr/>
            </p:nvSpPr>
            <p:spPr>
              <a:xfrm rot="930090">
                <a:off x="4690790" y="2941787"/>
                <a:ext cx="963806" cy="641289"/>
              </a:xfrm>
              <a:prstGeom prst="rightArrow">
                <a:avLst>
                  <a:gd name="adj1" fmla="val 60000"/>
                  <a:gd name="adj2" fmla="val 50000"/>
                </a:avLst>
              </a:prstGeom>
              <a:solidFill>
                <a:srgbClr val="FFC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2" name="Right Arrow 4"/>
              <p:cNvSpPr/>
              <p:nvPr/>
            </p:nvSpPr>
            <p:spPr>
              <a:xfrm rot="930090">
                <a:off x="4693966" y="3044964"/>
                <a:ext cx="771680" cy="38413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1289050" rtl="0" eaLnBrk="1" fontAlgn="base" latinLnBrk="0" hangingPunct="1">
                  <a:lnSpc>
                    <a:spcPct val="90000"/>
                  </a:lnSpc>
                  <a:spcBef>
                    <a:spcPct val="0"/>
                  </a:spcBef>
                  <a:spcAft>
                    <a:spcPct val="35000"/>
                  </a:spcAft>
                  <a:buClrTx/>
                  <a:buSzTx/>
                  <a:buFontTx/>
                  <a:buNone/>
                  <a:tabLst/>
                  <a:defRPr/>
                </a:pPr>
                <a:endParaRPr kumimoji="0" lang="en-ZA" sz="2900" b="0" i="0" u="none" strike="noStrike" kern="1200" cap="none" spc="0" normalizeH="0" baseline="0" noProof="0">
                  <a:ln>
                    <a:noFill/>
                  </a:ln>
                  <a:solidFill>
                    <a:prstClr val="white"/>
                  </a:solidFill>
                  <a:effectLst/>
                  <a:uLnTx/>
                  <a:uFillTx/>
                  <a:latin typeface="Arial"/>
                  <a:cs typeface="Arial"/>
                </a:endParaRPr>
              </a:p>
            </p:txBody>
          </p:sp>
        </p:grpSp>
        <p:pic>
          <p:nvPicPr>
            <p:cNvPr id="10248" name="Picture 5" descr="C:\Users\lnaude\AppData\Local\Microsoft\Windows\Temporary Internet Files\Content.IE5\R9JZHPR4\MC900039421[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83101"/>
              <a:ext cx="168275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28"/>
            <p:cNvSpPr>
              <a:spLocks noChangeArrowheads="1"/>
            </p:cNvSpPr>
            <p:nvPr/>
          </p:nvSpPr>
          <p:spPr bwMode="auto">
            <a:xfrm>
              <a:off x="1820864" y="1676400"/>
              <a:ext cx="219868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422400" rtl="0" eaLnBrk="1" fontAlgn="base" latinLnBrk="0" hangingPunct="1">
                <a:lnSpc>
                  <a:spcPct val="90000"/>
                </a:lnSpc>
                <a:spcBef>
                  <a:spcPct val="0"/>
                </a:spcBef>
                <a:spcAft>
                  <a:spcPct val="35000"/>
                </a:spcAft>
                <a:buClrTx/>
                <a:buSzTx/>
                <a:buFontTx/>
                <a:buNone/>
                <a:tabLst/>
                <a:defRPr/>
              </a:pPr>
              <a:r>
                <a:rPr kumimoji="0" lang="en-ZA" sz="2800" b="0" i="0" u="none" strike="noStrike" kern="1200" cap="none" spc="0" normalizeH="0" baseline="0" noProof="0" dirty="0">
                  <a:ln>
                    <a:noFill/>
                  </a:ln>
                  <a:solidFill>
                    <a:srgbClr val="000000"/>
                  </a:solidFill>
                  <a:effectLst/>
                  <a:uLnTx/>
                  <a:uFillTx/>
                  <a:latin typeface="Arial Narrow" pitchFamily="34" charset="0"/>
                </a:rPr>
                <a:t>evaporation, seasonal</a:t>
              </a:r>
              <a:br>
                <a:rPr kumimoji="0" lang="en-ZA" sz="2800" b="0" i="0" u="none" strike="noStrike" kern="1200" cap="none" spc="0" normalizeH="0" baseline="0" noProof="0" dirty="0">
                  <a:ln>
                    <a:noFill/>
                  </a:ln>
                  <a:solidFill>
                    <a:srgbClr val="000000"/>
                  </a:solidFill>
                  <a:effectLst/>
                  <a:uLnTx/>
                  <a:uFillTx/>
                  <a:latin typeface="Arial Narrow" pitchFamily="34" charset="0"/>
                </a:rPr>
              </a:br>
              <a:r>
                <a:rPr kumimoji="0" lang="en-ZA" sz="2800" b="0" i="0" u="none" strike="noStrike" kern="1200" cap="none" spc="0" normalizeH="0" baseline="0" noProof="0" dirty="0">
                  <a:ln>
                    <a:noFill/>
                  </a:ln>
                  <a:solidFill>
                    <a:srgbClr val="000000"/>
                  </a:solidFill>
                  <a:effectLst/>
                  <a:uLnTx/>
                  <a:uFillTx/>
                  <a:latin typeface="Arial Narrow" pitchFamily="34" charset="0"/>
                </a:rPr>
                <a:t>shifts, droughts, floods, species die or move, seas rise …</a:t>
              </a:r>
            </a:p>
          </p:txBody>
        </p:sp>
        <p:sp>
          <p:nvSpPr>
            <p:cNvPr id="8" name="Rounded Rectangle 7"/>
            <p:cNvSpPr>
              <a:spLocks noChangeAspect="1"/>
            </p:cNvSpPr>
            <p:nvPr/>
          </p:nvSpPr>
          <p:spPr>
            <a:xfrm>
              <a:off x="2991824" y="1916984"/>
              <a:ext cx="1520000" cy="1368000"/>
            </a:xfrm>
            <a:prstGeom prst="roundRect">
              <a:avLst>
                <a:gd name="adj" fmla="val 10000"/>
              </a:avLst>
            </a:prstGeom>
            <a:blipFill dpi="0" rotWithShape="1">
              <a:blip r:embed="rId5">
                <a:extLst>
                  <a:ext uri="{28A0092B-C50C-407E-A947-70E740481C1C}">
                    <a14:useLocalDpi xmlns:a14="http://schemas.microsoft.com/office/drawing/2010/main" val="0"/>
                  </a:ext>
                </a:extLst>
              </a:blip>
              <a:srcRect/>
              <a:stretch>
                <a:fillRect t="4211" b="4211"/>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796968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6" name="Picture 2" descr="P:\LPU presentations\pictures\ton of CO2.jpg">
            <a:extLst>
              <a:ext uri="{FF2B5EF4-FFF2-40B4-BE49-F238E27FC236}">
                <a16:creationId xmlns:a16="http://schemas.microsoft.com/office/drawing/2014/main" id="{5DB01805-6223-4ACE-9F5F-649C3434F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7" y="-100013"/>
            <a:ext cx="9334500" cy="74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26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Content Placeholder 1">
            <a:extLst>
              <a:ext uri="{FF2B5EF4-FFF2-40B4-BE49-F238E27FC236}">
                <a16:creationId xmlns:a16="http://schemas.microsoft.com/office/drawing/2014/main" id="{32ED5D2E-A08F-4799-B2B1-D91FFB7163C2}"/>
              </a:ext>
            </a:extLst>
          </p:cNvPr>
          <p:cNvSpPr>
            <a:spLocks noGrp="1"/>
          </p:cNvSpPr>
          <p:nvPr>
            <p:ph idx="1"/>
          </p:nvPr>
        </p:nvSpPr>
        <p:spPr>
          <a:xfrm>
            <a:off x="1981200" y="950914"/>
            <a:ext cx="8229600" cy="4525963"/>
          </a:xfrm>
        </p:spPr>
        <p:txBody>
          <a:bodyPr/>
          <a:lstStyle/>
          <a:p>
            <a:pPr>
              <a:spcBef>
                <a:spcPts val="600"/>
              </a:spcBef>
              <a:buNone/>
            </a:pPr>
            <a:r>
              <a:rPr lang="en-US" altLang="en-US" sz="3000" dirty="0"/>
              <a:t>Greenhouse gases = </a:t>
            </a:r>
            <a:br>
              <a:rPr lang="en-US" altLang="en-US" sz="3000" dirty="0"/>
            </a:br>
            <a:r>
              <a:rPr lang="en-US" altLang="en-US" sz="3000" dirty="0"/>
              <a:t>CO</a:t>
            </a:r>
            <a:r>
              <a:rPr lang="en-US" altLang="en-US" sz="3000" b="1" baseline="-20000" dirty="0"/>
              <a:t>2</a:t>
            </a:r>
            <a:r>
              <a:rPr lang="en-US" altLang="en-US" sz="3000" dirty="0"/>
              <a:t>eq = carbon dioxide equivalent</a:t>
            </a:r>
          </a:p>
          <a:p>
            <a:pPr>
              <a:spcBef>
                <a:spcPts val="600"/>
              </a:spcBef>
              <a:buNone/>
            </a:pPr>
            <a:r>
              <a:rPr lang="en-ZA" altLang="en-US" sz="3000" dirty="0">
                <a:solidFill>
                  <a:schemeClr val="accent2"/>
                </a:solidFill>
              </a:rPr>
              <a:t>Quantity: </a:t>
            </a:r>
            <a:r>
              <a:rPr lang="en-ZA" altLang="en-US" sz="3000" dirty="0" err="1">
                <a:solidFill>
                  <a:schemeClr val="accent2"/>
                </a:solidFill>
              </a:rPr>
              <a:t>Megatonnes</a:t>
            </a:r>
            <a:r>
              <a:rPr lang="en-ZA" altLang="en-US" sz="3000" dirty="0">
                <a:solidFill>
                  <a:schemeClr val="accent2"/>
                </a:solidFill>
              </a:rPr>
              <a:t> (Mt = 1 000 000 tonnes) </a:t>
            </a:r>
            <a:br>
              <a:rPr lang="en-ZA" altLang="en-US" sz="3000" dirty="0">
                <a:solidFill>
                  <a:schemeClr val="accent2"/>
                </a:solidFill>
              </a:rPr>
            </a:br>
            <a:r>
              <a:rPr lang="en-ZA" altLang="en-US" sz="3000" dirty="0">
                <a:solidFill>
                  <a:schemeClr val="accent2"/>
                </a:solidFill>
              </a:rPr>
              <a:t>or </a:t>
            </a:r>
            <a:r>
              <a:rPr lang="en-ZA" altLang="en-US" sz="3000" dirty="0" err="1">
                <a:solidFill>
                  <a:schemeClr val="accent2"/>
                </a:solidFill>
              </a:rPr>
              <a:t>gigatonnes</a:t>
            </a:r>
            <a:r>
              <a:rPr lang="en-ZA" altLang="en-US" sz="3000" dirty="0">
                <a:solidFill>
                  <a:schemeClr val="accent2"/>
                </a:solidFill>
              </a:rPr>
              <a:t> (Gt = 1 000 000 000 tonnes) </a:t>
            </a:r>
            <a:br>
              <a:rPr lang="en-ZA" altLang="en-US" sz="3000" dirty="0">
                <a:solidFill>
                  <a:schemeClr val="accent2"/>
                </a:solidFill>
              </a:rPr>
            </a:br>
            <a:r>
              <a:rPr lang="en-ZA" altLang="en-US" sz="3000" dirty="0">
                <a:solidFill>
                  <a:schemeClr val="accent2"/>
                </a:solidFill>
              </a:rPr>
              <a:t>of greenhouse gases (</a:t>
            </a:r>
            <a:r>
              <a:rPr lang="en-US" altLang="en-US" sz="3000" dirty="0">
                <a:solidFill>
                  <a:schemeClr val="accent2"/>
                </a:solidFill>
              </a:rPr>
              <a:t>CO</a:t>
            </a:r>
            <a:r>
              <a:rPr lang="en-US" altLang="en-US" sz="3000" b="1" baseline="-20000" dirty="0">
                <a:solidFill>
                  <a:schemeClr val="accent2"/>
                </a:solidFill>
              </a:rPr>
              <a:t>2</a:t>
            </a:r>
            <a:r>
              <a:rPr lang="en-US" altLang="en-US" sz="3000" dirty="0">
                <a:solidFill>
                  <a:schemeClr val="accent2"/>
                </a:solidFill>
              </a:rPr>
              <a:t>eq)</a:t>
            </a:r>
            <a:endParaRPr lang="en-ZA" altLang="en-US" sz="3000" dirty="0">
              <a:solidFill>
                <a:schemeClr val="accent2"/>
              </a:solidFill>
            </a:endParaRPr>
          </a:p>
          <a:p>
            <a:pPr>
              <a:spcBef>
                <a:spcPts val="600"/>
              </a:spcBef>
              <a:buNone/>
            </a:pPr>
            <a:r>
              <a:rPr lang="en-ZA" altLang="en-US" sz="3000" dirty="0"/>
              <a:t>Annual emissions: per year</a:t>
            </a:r>
          </a:p>
          <a:p>
            <a:pPr>
              <a:spcBef>
                <a:spcPts val="600"/>
              </a:spcBef>
              <a:buNone/>
            </a:pPr>
            <a:r>
              <a:rPr lang="en-ZA" altLang="en-US" sz="3000" dirty="0">
                <a:solidFill>
                  <a:schemeClr val="accent2"/>
                </a:solidFill>
              </a:rPr>
              <a:t>Parts per million: concentration: number of CO</a:t>
            </a:r>
            <a:r>
              <a:rPr lang="en-US" altLang="en-US" sz="3000" b="1" baseline="-20000" dirty="0">
                <a:solidFill>
                  <a:schemeClr val="accent2"/>
                </a:solidFill>
              </a:rPr>
              <a:t>2 </a:t>
            </a:r>
            <a:r>
              <a:rPr lang="en-ZA" altLang="en-US" sz="3000" dirty="0">
                <a:solidFill>
                  <a:schemeClr val="accent2"/>
                </a:solidFill>
              </a:rPr>
              <a:t>molecules in a million molecules of air</a:t>
            </a:r>
          </a:p>
          <a:p>
            <a:pPr>
              <a:spcBef>
                <a:spcPts val="600"/>
              </a:spcBef>
              <a:buNone/>
            </a:pPr>
            <a:r>
              <a:rPr lang="en-ZA" altLang="en-US" sz="3000" dirty="0"/>
              <a:t>Per capita: how much per person</a:t>
            </a:r>
          </a:p>
          <a:p>
            <a:pPr>
              <a:spcBef>
                <a:spcPts val="600"/>
              </a:spcBef>
              <a:buNone/>
            </a:pPr>
            <a:r>
              <a:rPr lang="en-ZA" altLang="en-US" sz="3000" dirty="0">
                <a:solidFill>
                  <a:schemeClr val="accent2"/>
                </a:solidFill>
              </a:rPr>
              <a:t>Emissions intensity: how much per $1 </a:t>
            </a:r>
            <a:br>
              <a:rPr lang="en-ZA" altLang="en-US" sz="3000" dirty="0">
                <a:solidFill>
                  <a:schemeClr val="accent2"/>
                </a:solidFill>
              </a:rPr>
            </a:br>
            <a:r>
              <a:rPr lang="en-ZA" altLang="en-US" sz="3000" dirty="0">
                <a:solidFill>
                  <a:schemeClr val="accent2"/>
                </a:solidFill>
              </a:rPr>
              <a:t>of gross domestic product (GDP)</a:t>
            </a:r>
            <a:endParaRPr lang="en-ZA" altLang="en-US" sz="3000" dirty="0"/>
          </a:p>
        </p:txBody>
      </p:sp>
      <p:sp>
        <p:nvSpPr>
          <p:cNvPr id="3" name="Title 1">
            <a:extLst>
              <a:ext uri="{FF2B5EF4-FFF2-40B4-BE49-F238E27FC236}">
                <a16:creationId xmlns:a16="http://schemas.microsoft.com/office/drawing/2014/main" id="{52A15847-EE23-4EAB-8F48-46E769E11FDB}"/>
              </a:ext>
            </a:extLst>
          </p:cNvPr>
          <p:cNvSpPr txBox="1">
            <a:spLocks/>
          </p:cNvSpPr>
          <p:nvPr/>
        </p:nvSpPr>
        <p:spPr bwMode="auto">
          <a:xfrm>
            <a:off x="3706133" y="274865"/>
            <a:ext cx="79629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Arial" pitchFamily="34" charset="0"/>
              </a:rPr>
              <a:t>Measuring emissions</a:t>
            </a:r>
          </a:p>
        </p:txBody>
      </p:sp>
    </p:spTree>
    <p:extLst>
      <p:ext uri="{BB962C8B-B14F-4D97-AF65-F5344CB8AC3E}">
        <p14:creationId xmlns:p14="http://schemas.microsoft.com/office/powerpoint/2010/main" val="1969195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170">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170">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B3C77C-A7CA-402B-A7FB-0B0CDB0212BC}"/>
              </a:ext>
            </a:extLst>
          </p:cNvPr>
          <p:cNvSpPr txBox="1"/>
          <p:nvPr/>
        </p:nvSpPr>
        <p:spPr>
          <a:xfrm>
            <a:off x="2003376" y="6370847"/>
            <a:ext cx="56166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prstClr val="black"/>
                </a:solidFill>
                <a:effectLst/>
                <a:uLnTx/>
                <a:uFillTx/>
                <a:latin typeface="Calibri"/>
                <a:cs typeface="Arial" pitchFamily="34" charset="0"/>
              </a:rPr>
              <a:t>Source: cms2018a.globalcarbonatlas.org/</a:t>
            </a:r>
            <a:r>
              <a:rPr kumimoji="0" lang="en-ZA" sz="1200" b="0" i="1" u="none" strike="noStrike" kern="1200" cap="none" spc="0" normalizeH="0" baseline="0" noProof="0" dirty="0" err="1">
                <a:ln>
                  <a:noFill/>
                </a:ln>
                <a:solidFill>
                  <a:prstClr val="black"/>
                </a:solidFill>
                <a:effectLst/>
                <a:uLnTx/>
                <a:uFillTx/>
                <a:latin typeface="Calibri"/>
                <a:cs typeface="Arial" pitchFamily="34" charset="0"/>
              </a:rPr>
              <a:t>en</a:t>
            </a:r>
            <a:r>
              <a:rPr kumimoji="0" lang="en-ZA" sz="1200" b="0" i="1" u="none" strike="noStrike" kern="1200" cap="none" spc="0" normalizeH="0" baseline="0" noProof="0" dirty="0">
                <a:ln>
                  <a:noFill/>
                </a:ln>
                <a:solidFill>
                  <a:prstClr val="black"/>
                </a:solidFill>
                <a:effectLst/>
                <a:uLnTx/>
                <a:uFillTx/>
                <a:latin typeface="Calibri"/>
                <a:cs typeface="Arial" pitchFamily="34" charset="0"/>
              </a:rPr>
              <a:t>/content/global-carbon-budget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1" u="none" strike="noStrike" kern="1200" cap="none" spc="0" normalizeH="0" baseline="0" noProof="0" dirty="0">
              <a:ln>
                <a:noFill/>
              </a:ln>
              <a:solidFill>
                <a:prstClr val="black"/>
              </a:solidFill>
              <a:effectLst/>
              <a:uLnTx/>
              <a:uFillTx/>
              <a:latin typeface="Calibri"/>
              <a:cs typeface="Arial" pitchFamily="34" charset="0"/>
            </a:endParaRPr>
          </a:p>
        </p:txBody>
      </p:sp>
      <p:pic>
        <p:nvPicPr>
          <p:cNvPr id="5" name="Picture 4">
            <a:extLst>
              <a:ext uri="{FF2B5EF4-FFF2-40B4-BE49-F238E27FC236}">
                <a16:creationId xmlns:a16="http://schemas.microsoft.com/office/drawing/2014/main" id="{94FE5CF0-B2B3-C88A-A158-4D07E0AADE1F}"/>
              </a:ext>
            </a:extLst>
          </p:cNvPr>
          <p:cNvPicPr>
            <a:picLocks noChangeAspect="1"/>
          </p:cNvPicPr>
          <p:nvPr/>
        </p:nvPicPr>
        <p:blipFill rotWithShape="1">
          <a:blip r:embed="rId3"/>
          <a:srcRect t="11746"/>
          <a:stretch/>
        </p:blipFill>
        <p:spPr>
          <a:xfrm>
            <a:off x="250371" y="-5825"/>
            <a:ext cx="11625943" cy="6940074"/>
          </a:xfrm>
          <a:prstGeom prst="rect">
            <a:avLst/>
          </a:prstGeom>
        </p:spPr>
      </p:pic>
    </p:spTree>
    <p:extLst>
      <p:ext uri="{BB962C8B-B14F-4D97-AF65-F5344CB8AC3E}">
        <p14:creationId xmlns:p14="http://schemas.microsoft.com/office/powerpoint/2010/main" val="177632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13626450-BFDA-46A1-A0BA-022FB5930A0F}"/>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73278" y="0"/>
            <a:ext cx="9698037" cy="6858000"/>
          </a:xfrm>
        </p:spPr>
      </p:pic>
      <p:pic>
        <p:nvPicPr>
          <p:cNvPr id="4" name="Picture 2">
            <a:extLst>
              <a:ext uri="{FF2B5EF4-FFF2-40B4-BE49-F238E27FC236}">
                <a16:creationId xmlns:a16="http://schemas.microsoft.com/office/drawing/2014/main" id="{566685D1-9C08-4147-A22C-00E6715429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5449">
            <a:off x="7242772" y="26435"/>
            <a:ext cx="4597499" cy="592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6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4 all themes withou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8_Office Theme">
      <a:majorFont>
        <a:latin typeface="Arial"/>
        <a:ea typeface="Geneva"/>
        <a:cs typeface="Geneva"/>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04 all themes without master</Template>
  <TotalTime>4659</TotalTime>
  <Words>2469</Words>
  <Application>Microsoft Office PowerPoint</Application>
  <PresentationFormat>Widescreen</PresentationFormat>
  <Paragraphs>264</Paragraphs>
  <Slides>37</Slides>
  <Notes>23</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Narrow</vt:lpstr>
      <vt:lpstr>Calibri</vt:lpstr>
      <vt:lpstr>Roboto</vt:lpstr>
      <vt:lpstr>Wingdings</vt:lpstr>
      <vt:lpstr>04 all themes without master</vt:lpstr>
      <vt:lpstr>PowerPoint Presentation</vt:lpstr>
      <vt:lpstr>PowerPoint Presentation</vt:lpstr>
      <vt:lpstr>PowerPoint Presentation</vt:lpstr>
      <vt:lpstr>PowerPoint Presentation</vt:lpstr>
      <vt:lpstr>… the climate effects have impacts on humans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Naudé, Louise</dc:creator>
  <cp:lastModifiedBy>Naudé, Louise</cp:lastModifiedBy>
  <cp:revision>245</cp:revision>
  <dcterms:created xsi:type="dcterms:W3CDTF">2011-10-10T08:57:00Z</dcterms:created>
  <dcterms:modified xsi:type="dcterms:W3CDTF">2023-01-31T22:04:24Z</dcterms:modified>
</cp:coreProperties>
</file>